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modernComment_11E_D5C990DC.xml" ContentType="application/vnd.ms-powerpoint.comments+xml"/>
  <Override PartName="/ppt/notesSlides/notesSlide2.xml" ContentType="application/vnd.openxmlformats-officedocument.presentationml.notesSlide+xml"/>
  <Override PartName="/ppt/comments/modernComment_103_551D16F9.xml" ContentType="application/vnd.ms-powerpoint.comments+xml"/>
  <Override PartName="/ppt/comments/modernComment_102_BC0EDFF5.xml" ContentType="application/vnd.ms-powerpoint.comments+xml"/>
  <Override PartName="/ppt/notesSlides/notesSlide3.xml" ContentType="application/vnd.openxmlformats-officedocument.presentationml.notesSlide+xml"/>
  <Override PartName="/ppt/comments/modernComment_104_D2C4957E.xml" ContentType="application/vnd.ms-powerpoint.comments+xml"/>
  <Override PartName="/ppt/comments/modernComment_107_44AB75BF.xml" ContentType="application/vnd.ms-powerpoint.comments+xml"/>
  <Override PartName="/ppt/comments/modernComment_11C_AD377CFA.xml" ContentType="application/vnd.ms-powerpoint.comments+xml"/>
  <Override PartName="/ppt/comments/modernComment_105_C3677EFA.xml" ContentType="application/vnd.ms-powerpoint.comments+xml"/>
  <Override PartName="/ppt/theme/themeOverride1.xml" ContentType="application/vnd.openxmlformats-officedocument.themeOverr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0"/>
  </p:notesMasterIdLst>
  <p:sldIdLst>
    <p:sldId id="256" r:id="rId5"/>
    <p:sldId id="257" r:id="rId6"/>
    <p:sldId id="286" r:id="rId7"/>
    <p:sldId id="259" r:id="rId8"/>
    <p:sldId id="258" r:id="rId9"/>
    <p:sldId id="260" r:id="rId10"/>
    <p:sldId id="263" r:id="rId11"/>
    <p:sldId id="284" r:id="rId12"/>
    <p:sldId id="261" r:id="rId13"/>
    <p:sldId id="285" r:id="rId14"/>
    <p:sldId id="264" r:id="rId15"/>
    <p:sldId id="266" r:id="rId16"/>
    <p:sldId id="267" r:id="rId17"/>
    <p:sldId id="289" r:id="rId18"/>
    <p:sldId id="287" r:id="rId19"/>
    <p:sldId id="268" r:id="rId20"/>
    <p:sldId id="269" r:id="rId21"/>
    <p:sldId id="270" r:id="rId22"/>
    <p:sldId id="276" r:id="rId23"/>
    <p:sldId id="272" r:id="rId24"/>
    <p:sldId id="277" r:id="rId25"/>
    <p:sldId id="274" r:id="rId26"/>
    <p:sldId id="278" r:id="rId27"/>
    <p:sldId id="282" r:id="rId28"/>
    <p:sldId id="281"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50B17739-5183-EB39-DCB5-3836F59F00B7}" name="Bethany Smith" initials="BS" userId="S::bsmith@vims.edu::397b1e97-05d0-44b6-aac6-7bf208797cca" providerId="AD"/>
  <p188:author id="{937A249A-FE8D-3967-EBB6-5BFA5AE5435D}" name="Liam Green" initials="LG" userId="S::wdgreen@vims.edu::e4edd13e-3803-4722-a8a6-8f4eab3faf58"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FEFDC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C80696-7CBA-7A26-BE5B-0BB9FA68975F}" v="40" dt="2026-04-02T01:45:52.232"/>
    <p1510:client id="{F251EC4E-B5C1-BA43-DA07-434E8FC8A634}" v="163" dt="2026-04-02T01:00:41.2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37"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am Green" userId="S::wdgreen@vims.edu::e4edd13e-3803-4722-a8a6-8f4eab3faf58" providerId="AD" clId="Web-{9464E5AD-A5EB-F7B2-698C-7057E02F488F}"/>
    <pc:docChg chg="addSld delSld modSld sldOrd">
      <pc:chgData name="Liam Green" userId="S::wdgreen@vims.edu::e4edd13e-3803-4722-a8a6-8f4eab3faf58" providerId="AD" clId="Web-{9464E5AD-A5EB-F7B2-698C-7057E02F488F}" dt="2026-03-30T00:46:22.511" v="395" actId="20577"/>
      <pc:docMkLst>
        <pc:docMk/>
      </pc:docMkLst>
      <pc:sldChg chg="modSp">
        <pc:chgData name="Liam Green" userId="S::wdgreen@vims.edu::e4edd13e-3803-4722-a8a6-8f4eab3faf58" providerId="AD" clId="Web-{9464E5AD-A5EB-F7B2-698C-7057E02F488F}" dt="2026-03-30T00:46:22.511" v="395" actId="20577"/>
        <pc:sldMkLst>
          <pc:docMk/>
          <pc:sldMk cId="1139364391" sldId="266"/>
        </pc:sldMkLst>
        <pc:spChg chg="mod">
          <ac:chgData name="Liam Green" userId="S::wdgreen@vims.edu::e4edd13e-3803-4722-a8a6-8f4eab3faf58" providerId="AD" clId="Web-{9464E5AD-A5EB-F7B2-698C-7057E02F488F}" dt="2026-03-30T00:46:22.511" v="395" actId="20577"/>
          <ac:spMkLst>
            <pc:docMk/>
            <pc:sldMk cId="1139364391" sldId="266"/>
            <ac:spMk id="3" creationId="{C17AAD6C-7D0B-E6A6-99B3-DAC0A5802BF3}"/>
          </ac:spMkLst>
        </pc:spChg>
      </pc:sldChg>
      <pc:sldChg chg="modSp ord">
        <pc:chgData name="Liam Green" userId="S::wdgreen@vims.edu::e4edd13e-3803-4722-a8a6-8f4eab3faf58" providerId="AD" clId="Web-{9464E5AD-A5EB-F7B2-698C-7057E02F488F}" dt="2026-03-29T21:49:30.666" v="378" actId="1076"/>
        <pc:sldMkLst>
          <pc:docMk/>
          <pc:sldMk cId="2996604489" sldId="287"/>
        </pc:sldMkLst>
        <pc:spChg chg="mod">
          <ac:chgData name="Liam Green" userId="S::wdgreen@vims.edu::e4edd13e-3803-4722-a8a6-8f4eab3faf58" providerId="AD" clId="Web-{9464E5AD-A5EB-F7B2-698C-7057E02F488F}" dt="2026-03-29T21:49:30.635" v="373" actId="1076"/>
          <ac:spMkLst>
            <pc:docMk/>
            <pc:sldMk cId="2996604489" sldId="287"/>
            <ac:spMk id="2" creationId="{C5E8C3FD-9AD7-958F-23E3-B01EE50E3E9D}"/>
          </ac:spMkLst>
        </pc:spChg>
        <pc:spChg chg="mod">
          <ac:chgData name="Liam Green" userId="S::wdgreen@vims.edu::e4edd13e-3803-4722-a8a6-8f4eab3faf58" providerId="AD" clId="Web-{9464E5AD-A5EB-F7B2-698C-7057E02F488F}" dt="2026-03-29T21:49:30.650" v="374" actId="1076"/>
          <ac:spMkLst>
            <pc:docMk/>
            <pc:sldMk cId="2996604489" sldId="287"/>
            <ac:spMk id="7" creationId="{919022B4-9FDA-53A2-9229-B33C1CEF9543}"/>
          </ac:spMkLst>
        </pc:spChg>
        <pc:spChg chg="mod">
          <ac:chgData name="Liam Green" userId="S::wdgreen@vims.edu::e4edd13e-3803-4722-a8a6-8f4eab3faf58" providerId="AD" clId="Web-{9464E5AD-A5EB-F7B2-698C-7057E02F488F}" dt="2026-03-29T21:49:30.650" v="375" actId="1076"/>
          <ac:spMkLst>
            <pc:docMk/>
            <pc:sldMk cId="2996604489" sldId="287"/>
            <ac:spMk id="10" creationId="{FED65608-8545-9076-540C-2E9B0704A2B2}"/>
          </ac:spMkLst>
        </pc:spChg>
        <pc:spChg chg="mod">
          <ac:chgData name="Liam Green" userId="S::wdgreen@vims.edu::e4edd13e-3803-4722-a8a6-8f4eab3faf58" providerId="AD" clId="Web-{9464E5AD-A5EB-F7B2-698C-7057E02F488F}" dt="2026-03-29T21:49:30.666" v="376" actId="1076"/>
          <ac:spMkLst>
            <pc:docMk/>
            <pc:sldMk cId="2996604489" sldId="287"/>
            <ac:spMk id="14" creationId="{715523B8-D8A6-3879-AA1A-3815A41C887B}"/>
          </ac:spMkLst>
        </pc:spChg>
        <pc:spChg chg="mod">
          <ac:chgData name="Liam Green" userId="S::wdgreen@vims.edu::e4edd13e-3803-4722-a8a6-8f4eab3faf58" providerId="AD" clId="Web-{9464E5AD-A5EB-F7B2-698C-7057E02F488F}" dt="2026-03-29T21:49:30.666" v="377" actId="1076"/>
          <ac:spMkLst>
            <pc:docMk/>
            <pc:sldMk cId="2996604489" sldId="287"/>
            <ac:spMk id="15" creationId="{5828774A-99A4-6130-837B-A05813981399}"/>
          </ac:spMkLst>
        </pc:spChg>
        <pc:spChg chg="mod">
          <ac:chgData name="Liam Green" userId="S::wdgreen@vims.edu::e4edd13e-3803-4722-a8a6-8f4eab3faf58" providerId="AD" clId="Web-{9464E5AD-A5EB-F7B2-698C-7057E02F488F}" dt="2026-03-29T21:49:30.666" v="378" actId="1076"/>
          <ac:spMkLst>
            <pc:docMk/>
            <pc:sldMk cId="2996604489" sldId="287"/>
            <ac:spMk id="19" creationId="{5173053C-5E00-3CF7-75E3-B518B75CB01C}"/>
          </ac:spMkLst>
        </pc:spChg>
        <pc:picChg chg="mod">
          <ac:chgData name="Liam Green" userId="S::wdgreen@vims.edu::e4edd13e-3803-4722-a8a6-8f4eab3faf58" providerId="AD" clId="Web-{9464E5AD-A5EB-F7B2-698C-7057E02F488F}" dt="2026-03-29T21:49:30.635" v="372" actId="1076"/>
          <ac:picMkLst>
            <pc:docMk/>
            <pc:sldMk cId="2996604489" sldId="287"/>
            <ac:picMk id="6" creationId="{D23AB48D-E49A-B755-E924-CF72B3174970}"/>
          </ac:picMkLst>
        </pc:picChg>
      </pc:sldChg>
      <pc:sldChg chg="addSp delSp modSp add replId">
        <pc:chgData name="Liam Green" userId="S::wdgreen@vims.edu::e4edd13e-3803-4722-a8a6-8f4eab3faf58" providerId="AD" clId="Web-{9464E5AD-A5EB-F7B2-698C-7057E02F488F}" dt="2026-03-29T20:25:55.998" v="371" actId="1076"/>
        <pc:sldMkLst>
          <pc:docMk/>
          <pc:sldMk cId="3960366303" sldId="289"/>
        </pc:sldMkLst>
        <pc:spChg chg="add mod">
          <ac:chgData name="Liam Green" userId="S::wdgreen@vims.edu::e4edd13e-3803-4722-a8a6-8f4eab3faf58" providerId="AD" clId="Web-{9464E5AD-A5EB-F7B2-698C-7057E02F488F}" dt="2026-03-29T20:05:03.596" v="160" actId="1076"/>
          <ac:spMkLst>
            <pc:docMk/>
            <pc:sldMk cId="3960366303" sldId="289"/>
            <ac:spMk id="8" creationId="{2C85C813-339B-1D8A-794D-D0B7C519A7EC}"/>
          </ac:spMkLst>
        </pc:spChg>
        <pc:spChg chg="add mod">
          <ac:chgData name="Liam Green" userId="S::wdgreen@vims.edu::e4edd13e-3803-4722-a8a6-8f4eab3faf58" providerId="AD" clId="Web-{9464E5AD-A5EB-F7B2-698C-7057E02F488F}" dt="2026-03-29T20:24:52.918" v="354" actId="1076"/>
          <ac:spMkLst>
            <pc:docMk/>
            <pc:sldMk cId="3960366303" sldId="289"/>
            <ac:spMk id="9" creationId="{52612362-5D88-EAD9-C6E7-F73E84AC4F6B}"/>
          </ac:spMkLst>
        </pc:spChg>
        <pc:spChg chg="add mod">
          <ac:chgData name="Liam Green" userId="S::wdgreen@vims.edu::e4edd13e-3803-4722-a8a6-8f4eab3faf58" providerId="AD" clId="Web-{9464E5AD-A5EB-F7B2-698C-7057E02F488F}" dt="2026-03-29T20:25:10.669" v="358" actId="14100"/>
          <ac:spMkLst>
            <pc:docMk/>
            <pc:sldMk cId="3960366303" sldId="289"/>
            <ac:spMk id="11" creationId="{96D88293-8853-7825-5BEF-3D936D3C7FB0}"/>
          </ac:spMkLst>
        </pc:spChg>
        <pc:spChg chg="add mod">
          <ac:chgData name="Liam Green" userId="S::wdgreen@vims.edu::e4edd13e-3803-4722-a8a6-8f4eab3faf58" providerId="AD" clId="Web-{9464E5AD-A5EB-F7B2-698C-7057E02F488F}" dt="2026-03-29T20:05:03.627" v="163" actId="1076"/>
          <ac:spMkLst>
            <pc:docMk/>
            <pc:sldMk cId="3960366303" sldId="289"/>
            <ac:spMk id="12" creationId="{1FC39907-CDEF-FDFA-8C7D-C9B05B3E374B}"/>
          </ac:spMkLst>
        </pc:spChg>
        <pc:spChg chg="add mod">
          <ac:chgData name="Liam Green" userId="S::wdgreen@vims.edu::e4edd13e-3803-4722-a8a6-8f4eab3faf58" providerId="AD" clId="Web-{9464E5AD-A5EB-F7B2-698C-7057E02F488F}" dt="2026-03-29T20:24:41.090" v="352" actId="1076"/>
          <ac:spMkLst>
            <pc:docMk/>
            <pc:sldMk cId="3960366303" sldId="289"/>
            <ac:spMk id="13" creationId="{12F92640-89D6-40F7-0FBB-BC46B41EE708}"/>
          </ac:spMkLst>
        </pc:spChg>
        <pc:spChg chg="add mod">
          <ac:chgData name="Liam Green" userId="S::wdgreen@vims.edu::e4edd13e-3803-4722-a8a6-8f4eab3faf58" providerId="AD" clId="Web-{9464E5AD-A5EB-F7B2-698C-7057E02F488F}" dt="2026-03-29T20:05:03.643" v="165" actId="1076"/>
          <ac:spMkLst>
            <pc:docMk/>
            <pc:sldMk cId="3960366303" sldId="289"/>
            <ac:spMk id="16" creationId="{C16D66CE-2BFD-44BF-65D6-C4AA460E2072}"/>
          </ac:spMkLst>
        </pc:spChg>
        <pc:spChg chg="add mod">
          <ac:chgData name="Liam Green" userId="S::wdgreen@vims.edu::e4edd13e-3803-4722-a8a6-8f4eab3faf58" providerId="AD" clId="Web-{9464E5AD-A5EB-F7B2-698C-7057E02F488F}" dt="2026-03-29T20:23:36.384" v="332" actId="1076"/>
          <ac:spMkLst>
            <pc:docMk/>
            <pc:sldMk cId="3960366303" sldId="289"/>
            <ac:spMk id="22" creationId="{FC2DE2AD-A54A-DC1C-31D6-15F7F9F2E7DC}"/>
          </ac:spMkLst>
        </pc:spChg>
        <pc:spChg chg="add mod">
          <ac:chgData name="Liam Green" userId="S::wdgreen@vims.edu::e4edd13e-3803-4722-a8a6-8f4eab3faf58" providerId="AD" clId="Web-{9464E5AD-A5EB-F7B2-698C-7057E02F488F}" dt="2026-03-29T20:18:02.160" v="249" actId="1076"/>
          <ac:spMkLst>
            <pc:docMk/>
            <pc:sldMk cId="3960366303" sldId="289"/>
            <ac:spMk id="23" creationId="{A91DA8F4-2905-C583-4FCA-D410454F2925}"/>
          </ac:spMkLst>
        </pc:spChg>
        <pc:spChg chg="add mod">
          <ac:chgData name="Liam Green" userId="S::wdgreen@vims.edu::e4edd13e-3803-4722-a8a6-8f4eab3faf58" providerId="AD" clId="Web-{9464E5AD-A5EB-F7B2-698C-7057E02F488F}" dt="2026-03-29T20:25:31.435" v="363" actId="1076"/>
          <ac:spMkLst>
            <pc:docMk/>
            <pc:sldMk cId="3960366303" sldId="289"/>
            <ac:spMk id="25" creationId="{C68CBC05-E799-7537-4D3E-65FCF7CDBFAB}"/>
          </ac:spMkLst>
        </pc:spChg>
        <pc:spChg chg="add mod">
          <ac:chgData name="Liam Green" userId="S::wdgreen@vims.edu::e4edd13e-3803-4722-a8a6-8f4eab3faf58" providerId="AD" clId="Web-{9464E5AD-A5EB-F7B2-698C-7057E02F488F}" dt="2026-03-29T20:25:55.998" v="371" actId="1076"/>
          <ac:spMkLst>
            <pc:docMk/>
            <pc:sldMk cId="3960366303" sldId="289"/>
            <ac:spMk id="27" creationId="{A4C617CE-E339-C03B-10B5-4B16EDDF1619}"/>
          </ac:spMkLst>
        </pc:spChg>
        <pc:picChg chg="add mod">
          <ac:chgData name="Liam Green" userId="S::wdgreen@vims.edu::e4edd13e-3803-4722-a8a6-8f4eab3faf58" providerId="AD" clId="Web-{9464E5AD-A5EB-F7B2-698C-7057E02F488F}" dt="2026-03-29T20:05:03.596" v="159" actId="1076"/>
          <ac:picMkLst>
            <pc:docMk/>
            <pc:sldMk cId="3960366303" sldId="289"/>
            <ac:picMk id="5" creationId="{301449C8-E4E2-DC22-3324-A1F2907ED0DF}"/>
          </ac:picMkLst>
        </pc:picChg>
      </pc:sldChg>
    </pc:docChg>
  </pc:docChgLst>
  <pc:docChgLst>
    <pc:chgData name="Liam Green" userId="S::wdgreen@vims.edu::e4edd13e-3803-4722-a8a6-8f4eab3faf58" providerId="AD" clId="Web-{B4C80696-7CBA-7A26-BE5B-0BB9FA68975F}"/>
    <pc:docChg chg="delSld modSld">
      <pc:chgData name="Liam Green" userId="S::wdgreen@vims.edu::e4edd13e-3803-4722-a8a6-8f4eab3faf58" providerId="AD" clId="Web-{B4C80696-7CBA-7A26-BE5B-0BB9FA68975F}" dt="2026-04-02T01:45:52.232" v="37" actId="1076"/>
      <pc:docMkLst>
        <pc:docMk/>
      </pc:docMkLst>
      <pc:sldChg chg="addSp delSp modSp">
        <pc:chgData name="Liam Green" userId="S::wdgreen@vims.edu::e4edd13e-3803-4722-a8a6-8f4eab3faf58" providerId="AD" clId="Web-{B4C80696-7CBA-7A26-BE5B-0BB9FA68975F}" dt="2026-04-02T01:45:52.232" v="37" actId="1076"/>
        <pc:sldMkLst>
          <pc:docMk/>
          <pc:sldMk cId="3536098686" sldId="260"/>
        </pc:sldMkLst>
        <pc:picChg chg="del">
          <ac:chgData name="Liam Green" userId="S::wdgreen@vims.edu::e4edd13e-3803-4722-a8a6-8f4eab3faf58" providerId="AD" clId="Web-{B4C80696-7CBA-7A26-BE5B-0BB9FA68975F}" dt="2026-04-02T01:43:32.272" v="9"/>
          <ac:picMkLst>
            <pc:docMk/>
            <pc:sldMk cId="3536098686" sldId="260"/>
            <ac:picMk id="4" creationId="{3936DCA4-1A69-8596-F7B1-8454E935741B}"/>
          </ac:picMkLst>
        </pc:picChg>
        <pc:picChg chg="add mod modCrop">
          <ac:chgData name="Liam Green" userId="S::wdgreen@vims.edu::e4edd13e-3803-4722-a8a6-8f4eab3faf58" providerId="AD" clId="Web-{B4C80696-7CBA-7A26-BE5B-0BB9FA68975F}" dt="2026-04-02T01:45:52.232" v="37" actId="1076"/>
          <ac:picMkLst>
            <pc:docMk/>
            <pc:sldMk cId="3536098686" sldId="260"/>
            <ac:picMk id="5" creationId="{74C616E6-9EBA-E285-D6E7-B1F6FF358834}"/>
          </ac:picMkLst>
        </pc:picChg>
        <pc:picChg chg="add mod ord modCrop">
          <ac:chgData name="Liam Green" userId="S::wdgreen@vims.edu::e4edd13e-3803-4722-a8a6-8f4eab3faf58" providerId="AD" clId="Web-{B4C80696-7CBA-7A26-BE5B-0BB9FA68975F}" dt="2026-04-02T01:45:32.185" v="34"/>
          <ac:picMkLst>
            <pc:docMk/>
            <pc:sldMk cId="3536098686" sldId="260"/>
            <ac:picMk id="7" creationId="{0E21550F-28C6-1647-A872-E9D612B40B1E}"/>
          </ac:picMkLst>
        </pc:picChg>
        <pc:picChg chg="del">
          <ac:chgData name="Liam Green" userId="S::wdgreen@vims.edu::e4edd13e-3803-4722-a8a6-8f4eab3faf58" providerId="AD" clId="Web-{B4C80696-7CBA-7A26-BE5B-0BB9FA68975F}" dt="2026-04-02T01:43:33.257" v="10"/>
          <ac:picMkLst>
            <pc:docMk/>
            <pc:sldMk cId="3536098686" sldId="260"/>
            <ac:picMk id="3074" creationId="{8092033D-97BD-4F4A-9182-4EF4A4ABDF28}"/>
          </ac:picMkLst>
        </pc:picChg>
      </pc:sldChg>
      <pc:sldChg chg="modSp">
        <pc:chgData name="Liam Green" userId="S::wdgreen@vims.edu::e4edd13e-3803-4722-a8a6-8f4eab3faf58" providerId="AD" clId="Web-{B4C80696-7CBA-7A26-BE5B-0BB9FA68975F}" dt="2026-04-02T01:32:14.020" v="2" actId="20577"/>
        <pc:sldMkLst>
          <pc:docMk/>
          <pc:sldMk cId="4143119558" sldId="270"/>
        </pc:sldMkLst>
        <pc:spChg chg="mod">
          <ac:chgData name="Liam Green" userId="S::wdgreen@vims.edu::e4edd13e-3803-4722-a8a6-8f4eab3faf58" providerId="AD" clId="Web-{B4C80696-7CBA-7A26-BE5B-0BB9FA68975F}" dt="2026-04-02T01:32:14.020" v="2" actId="20577"/>
          <ac:spMkLst>
            <pc:docMk/>
            <pc:sldMk cId="4143119558" sldId="270"/>
            <ac:spMk id="2" creationId="{967B43E8-8F99-B475-EACC-E9D4161B4179}"/>
          </ac:spMkLst>
        </pc:spChg>
      </pc:sldChg>
      <pc:sldChg chg="modSp">
        <pc:chgData name="Liam Green" userId="S::wdgreen@vims.edu::e4edd13e-3803-4722-a8a6-8f4eab3faf58" providerId="AD" clId="Web-{B4C80696-7CBA-7A26-BE5B-0BB9FA68975F}" dt="2026-04-02T01:32:27.457" v="4" actId="20577"/>
        <pc:sldMkLst>
          <pc:docMk/>
          <pc:sldMk cId="2080004400" sldId="274"/>
        </pc:sldMkLst>
        <pc:spChg chg="mod">
          <ac:chgData name="Liam Green" userId="S::wdgreen@vims.edu::e4edd13e-3803-4722-a8a6-8f4eab3faf58" providerId="AD" clId="Web-{B4C80696-7CBA-7A26-BE5B-0BB9FA68975F}" dt="2026-04-02T01:32:27.457" v="4" actId="20577"/>
          <ac:spMkLst>
            <pc:docMk/>
            <pc:sldMk cId="2080004400" sldId="274"/>
            <ac:spMk id="2" creationId="{1307A9D1-2534-F27C-F86A-7D341057E662}"/>
          </ac:spMkLst>
        </pc:spChg>
      </pc:sldChg>
      <pc:sldChg chg="modSp">
        <pc:chgData name="Liam Green" userId="S::wdgreen@vims.edu::e4edd13e-3803-4722-a8a6-8f4eab3faf58" providerId="AD" clId="Web-{B4C80696-7CBA-7A26-BE5B-0BB9FA68975F}" dt="2026-04-02T01:32:50.020" v="8" actId="20577"/>
        <pc:sldMkLst>
          <pc:docMk/>
          <pc:sldMk cId="3186590890" sldId="282"/>
        </pc:sldMkLst>
        <pc:spChg chg="mod">
          <ac:chgData name="Liam Green" userId="S::wdgreen@vims.edu::e4edd13e-3803-4722-a8a6-8f4eab3faf58" providerId="AD" clId="Web-{B4C80696-7CBA-7A26-BE5B-0BB9FA68975F}" dt="2026-04-02T01:32:50.020" v="8" actId="20577"/>
          <ac:spMkLst>
            <pc:docMk/>
            <pc:sldMk cId="3186590890" sldId="282"/>
            <ac:spMk id="3" creationId="{BAE4C82C-2F6A-FF6C-E1E4-25734F2A6152}"/>
          </ac:spMkLst>
        </pc:spChg>
      </pc:sldChg>
      <pc:sldChg chg="del">
        <pc:chgData name="Liam Green" userId="S::wdgreen@vims.edu::e4edd13e-3803-4722-a8a6-8f4eab3faf58" providerId="AD" clId="Web-{B4C80696-7CBA-7A26-BE5B-0BB9FA68975F}" dt="2026-04-02T01:30:45.546" v="0"/>
        <pc:sldMkLst>
          <pc:docMk/>
          <pc:sldMk cId="566890012" sldId="290"/>
        </pc:sldMkLst>
      </pc:sldChg>
    </pc:docChg>
  </pc:docChgLst>
  <pc:docChgLst>
    <pc:chgData name="Liam Green" userId="S::wdgreen@vims.edu::e4edd13e-3803-4722-a8a6-8f4eab3faf58" providerId="AD" clId="Web-{F251EC4E-B5C1-BA43-DA07-434E8FC8A634}"/>
    <pc:docChg chg="addSld modSld">
      <pc:chgData name="Liam Green" userId="S::wdgreen@vims.edu::e4edd13e-3803-4722-a8a6-8f4eab3faf58" providerId="AD" clId="Web-{F251EC4E-B5C1-BA43-DA07-434E8FC8A634}" dt="2026-04-02T01:00:41.246" v="160" actId="20577"/>
      <pc:docMkLst>
        <pc:docMk/>
      </pc:docMkLst>
      <pc:sldChg chg="modSp">
        <pc:chgData name="Liam Green" userId="S::wdgreen@vims.edu::e4edd13e-3803-4722-a8a6-8f4eab3faf58" providerId="AD" clId="Web-{F251EC4E-B5C1-BA43-DA07-434E8FC8A634}" dt="2026-04-02T01:00:41.246" v="160" actId="20577"/>
        <pc:sldMkLst>
          <pc:docMk/>
          <pc:sldMk cId="4023990426" sldId="256"/>
        </pc:sldMkLst>
        <pc:spChg chg="mod">
          <ac:chgData name="Liam Green" userId="S::wdgreen@vims.edu::e4edd13e-3803-4722-a8a6-8f4eab3faf58" providerId="AD" clId="Web-{F251EC4E-B5C1-BA43-DA07-434E8FC8A634}" dt="2026-04-02T00:58:46.885" v="142" actId="20577"/>
          <ac:spMkLst>
            <pc:docMk/>
            <pc:sldMk cId="4023990426" sldId="256"/>
            <ac:spMk id="2" creationId="{8978619A-1F4B-136A-65F4-4B2947789648}"/>
          </ac:spMkLst>
        </pc:spChg>
        <pc:spChg chg="mod">
          <ac:chgData name="Liam Green" userId="S::wdgreen@vims.edu::e4edd13e-3803-4722-a8a6-8f4eab3faf58" providerId="AD" clId="Web-{F251EC4E-B5C1-BA43-DA07-434E8FC8A634}" dt="2026-04-02T01:00:41.246" v="160" actId="20577"/>
          <ac:spMkLst>
            <pc:docMk/>
            <pc:sldMk cId="4023990426" sldId="256"/>
            <ac:spMk id="3" creationId="{AE49D952-1B5C-D36E-31C1-9E225E283342}"/>
          </ac:spMkLst>
        </pc:spChg>
      </pc:sldChg>
      <pc:sldChg chg="addSp delSp modSp addAnim delAnim modAnim">
        <pc:chgData name="Liam Green" userId="S::wdgreen@vims.edu::e4edd13e-3803-4722-a8a6-8f4eab3faf58" providerId="AD" clId="Web-{F251EC4E-B5C1-BA43-DA07-434E8FC8A634}" dt="2026-04-01T15:47:02.123" v="68"/>
        <pc:sldMkLst>
          <pc:docMk/>
          <pc:sldMk cId="1998602024" sldId="268"/>
        </pc:sldMkLst>
        <pc:spChg chg="mod">
          <ac:chgData name="Liam Green" userId="S::wdgreen@vims.edu::e4edd13e-3803-4722-a8a6-8f4eab3faf58" providerId="AD" clId="Web-{F251EC4E-B5C1-BA43-DA07-434E8FC8A634}" dt="2026-04-01T13:59:45.205" v="65" actId="14100"/>
          <ac:spMkLst>
            <pc:docMk/>
            <pc:sldMk cId="1998602024" sldId="268"/>
            <ac:spMk id="3" creationId="{23366DFB-E207-8DAB-F16A-03E1F0589ABF}"/>
          </ac:spMkLst>
        </pc:spChg>
        <pc:spChg chg="add del mod">
          <ac:chgData name="Liam Green" userId="S::wdgreen@vims.edu::e4edd13e-3803-4722-a8a6-8f4eab3faf58" providerId="AD" clId="Web-{F251EC4E-B5C1-BA43-DA07-434E8FC8A634}" dt="2026-04-01T15:47:02.123" v="68"/>
          <ac:spMkLst>
            <pc:docMk/>
            <pc:sldMk cId="1998602024" sldId="268"/>
            <ac:spMk id="4" creationId="{00A3575A-3322-E03F-9692-2194DC6CCA2F}"/>
          </ac:spMkLst>
        </pc:spChg>
        <pc:spChg chg="add del mod">
          <ac:chgData name="Liam Green" userId="S::wdgreen@vims.edu::e4edd13e-3803-4722-a8a6-8f4eab3faf58" providerId="AD" clId="Web-{F251EC4E-B5C1-BA43-DA07-434E8FC8A634}" dt="2026-04-01T15:47:01.639" v="67"/>
          <ac:spMkLst>
            <pc:docMk/>
            <pc:sldMk cId="1998602024" sldId="268"/>
            <ac:spMk id="5" creationId="{140E1DB9-F9B4-6815-3533-5652129B1B3D}"/>
          </ac:spMkLst>
        </pc:spChg>
        <pc:spChg chg="add del mod">
          <ac:chgData name="Liam Green" userId="S::wdgreen@vims.edu::e4edd13e-3803-4722-a8a6-8f4eab3faf58" providerId="AD" clId="Web-{F251EC4E-B5C1-BA43-DA07-434E8FC8A634}" dt="2026-04-01T15:47:01.607" v="66"/>
          <ac:spMkLst>
            <pc:docMk/>
            <pc:sldMk cId="1998602024" sldId="268"/>
            <ac:spMk id="6" creationId="{FE017A35-B68A-91B3-AB73-3D69E16C1BBC}"/>
          </ac:spMkLst>
        </pc:spChg>
      </pc:sldChg>
      <pc:sldChg chg="addSp delSp modSp new">
        <pc:chgData name="Liam Green" userId="S::wdgreen@vims.edu::e4edd13e-3803-4722-a8a6-8f4eab3faf58" providerId="AD" clId="Web-{F251EC4E-B5C1-BA43-DA07-434E8FC8A634}" dt="2026-04-01T13:50:36.411" v="17"/>
        <pc:sldMkLst>
          <pc:docMk/>
          <pc:sldMk cId="566890012" sldId="290"/>
        </pc:sldMkLst>
        <pc:spChg chg="del">
          <ac:chgData name="Liam Green" userId="S::wdgreen@vims.edu::e4edd13e-3803-4722-a8a6-8f4eab3faf58" providerId="AD" clId="Web-{F251EC4E-B5C1-BA43-DA07-434E8FC8A634}" dt="2026-04-01T13:32:25.245" v="2"/>
          <ac:spMkLst>
            <pc:docMk/>
            <pc:sldMk cId="566890012" sldId="290"/>
            <ac:spMk id="2" creationId="{616313AD-B1B7-1910-F73A-7D35238806CE}"/>
          </ac:spMkLst>
        </pc:spChg>
        <pc:spChg chg="add del mod">
          <ac:chgData name="Liam Green" userId="S::wdgreen@vims.edu::e4edd13e-3803-4722-a8a6-8f4eab3faf58" providerId="AD" clId="Web-{F251EC4E-B5C1-BA43-DA07-434E8FC8A634}" dt="2026-04-01T13:50:36.411" v="17"/>
          <ac:spMkLst>
            <pc:docMk/>
            <pc:sldMk cId="566890012" sldId="290"/>
            <ac:spMk id="3" creationId="{12A30194-FB18-0E53-DA52-78E1440E933F}"/>
          </ac:spMkLst>
        </pc:spChg>
        <pc:spChg chg="del">
          <ac:chgData name="Liam Green" userId="S::wdgreen@vims.edu::e4edd13e-3803-4722-a8a6-8f4eab3faf58" providerId="AD" clId="Web-{F251EC4E-B5C1-BA43-DA07-434E8FC8A634}" dt="2026-04-01T13:32:22.964" v="1"/>
          <ac:spMkLst>
            <pc:docMk/>
            <pc:sldMk cId="566890012" sldId="290"/>
            <ac:spMk id="3" creationId="{48D77AEC-4E7A-B289-2AB1-A3B258EB9DC9}"/>
          </ac:spMkLst>
        </pc:spChg>
        <pc:picChg chg="add mod">
          <ac:chgData name="Liam Green" userId="S::wdgreen@vims.edu::e4edd13e-3803-4722-a8a6-8f4eab3faf58" providerId="AD" clId="Web-{F251EC4E-B5C1-BA43-DA07-434E8FC8A634}" dt="2026-04-01T13:48:23.283" v="7"/>
          <ac:picMkLst>
            <pc:docMk/>
            <pc:sldMk cId="566890012" sldId="290"/>
            <ac:picMk id="2" creationId="{7AF27B08-479E-1307-93B7-DFA82767B507}"/>
          </ac:picMkLst>
        </pc:picChg>
        <pc:picChg chg="add del mod">
          <ac:chgData name="Liam Green" userId="S::wdgreen@vims.edu::e4edd13e-3803-4722-a8a6-8f4eab3faf58" providerId="AD" clId="Web-{F251EC4E-B5C1-BA43-DA07-434E8FC8A634}" dt="2026-04-01T13:32:49.886" v="6"/>
          <ac:picMkLst>
            <pc:docMk/>
            <pc:sldMk cId="566890012" sldId="290"/>
            <ac:picMk id="4" creationId="{BAAC3D81-8616-5593-AB23-94D555C807DE}"/>
          </ac:picMkLst>
        </pc:picChg>
      </pc:sldChg>
    </pc:docChg>
  </pc:docChgLst>
  <pc:docChgLst>
    <pc:chgData name="Liam Green" userId="S::wdgreen@vims.edu::e4edd13e-3803-4722-a8a6-8f4eab3faf58" providerId="AD" clId="Web-{1E113D0D-44D9-0DEF-B8AE-143EB006188F}"/>
    <pc:docChg chg="addSld modSld">
      <pc:chgData name="Liam Green" userId="S::wdgreen@vims.edu::e4edd13e-3803-4722-a8a6-8f4eab3faf58" providerId="AD" clId="Web-{1E113D0D-44D9-0DEF-B8AE-143EB006188F}" dt="2026-03-18T14:58:43.100" v="509" actId="14100"/>
      <pc:docMkLst>
        <pc:docMk/>
      </pc:docMkLst>
      <pc:sldChg chg="modSp">
        <pc:chgData name="Liam Green" userId="S::wdgreen@vims.edu::e4edd13e-3803-4722-a8a6-8f4eab3faf58" providerId="AD" clId="Web-{1E113D0D-44D9-0DEF-B8AE-143EB006188F}" dt="2026-03-18T14:34:33.896" v="467" actId="20577"/>
        <pc:sldMkLst>
          <pc:docMk/>
          <pc:sldMk cId="1427969785" sldId="259"/>
        </pc:sldMkLst>
        <pc:spChg chg="mod">
          <ac:chgData name="Liam Green" userId="S::wdgreen@vims.edu::e4edd13e-3803-4722-a8a6-8f4eab3faf58" providerId="AD" clId="Web-{1E113D0D-44D9-0DEF-B8AE-143EB006188F}" dt="2026-03-18T14:34:33.896" v="467" actId="20577"/>
          <ac:spMkLst>
            <pc:docMk/>
            <pc:sldMk cId="1427969785" sldId="259"/>
            <ac:spMk id="3" creationId="{96D3E6D6-FAC0-D18D-AC39-C0EC366649C1}"/>
          </ac:spMkLst>
        </pc:spChg>
      </pc:sldChg>
      <pc:sldChg chg="modSp">
        <pc:chgData name="Liam Green" userId="S::wdgreen@vims.edu::e4edd13e-3803-4722-a8a6-8f4eab3faf58" providerId="AD" clId="Web-{1E113D0D-44D9-0DEF-B8AE-143EB006188F}" dt="2026-03-18T14:46:31.424" v="475" actId="20577"/>
        <pc:sldMkLst>
          <pc:docMk/>
          <pc:sldMk cId="1139364391" sldId="266"/>
        </pc:sldMkLst>
        <pc:spChg chg="mod">
          <ac:chgData name="Liam Green" userId="S::wdgreen@vims.edu::e4edd13e-3803-4722-a8a6-8f4eab3faf58" providerId="AD" clId="Web-{1E113D0D-44D9-0DEF-B8AE-143EB006188F}" dt="2026-03-18T14:46:31.424" v="475" actId="20577"/>
          <ac:spMkLst>
            <pc:docMk/>
            <pc:sldMk cId="1139364391" sldId="266"/>
            <ac:spMk id="3" creationId="{C17AAD6C-7D0B-E6A6-99B3-DAC0A5802BF3}"/>
          </ac:spMkLst>
        </pc:spChg>
      </pc:sldChg>
      <pc:sldChg chg="addSp delSp modSp add replId">
        <pc:chgData name="Liam Green" userId="S::wdgreen@vims.edu::e4edd13e-3803-4722-a8a6-8f4eab3faf58" providerId="AD" clId="Web-{1E113D0D-44D9-0DEF-B8AE-143EB006188F}" dt="2026-03-18T14:34:12.394" v="466" actId="20577"/>
        <pc:sldMkLst>
          <pc:docMk/>
          <pc:sldMk cId="3586756828" sldId="286"/>
        </pc:sldMkLst>
        <pc:spChg chg="mod">
          <ac:chgData name="Liam Green" userId="S::wdgreen@vims.edu::e4edd13e-3803-4722-a8a6-8f4eab3faf58" providerId="AD" clId="Web-{1E113D0D-44D9-0DEF-B8AE-143EB006188F}" dt="2026-03-18T14:31:39.259" v="411" actId="20577"/>
          <ac:spMkLst>
            <pc:docMk/>
            <pc:sldMk cId="3586756828" sldId="286"/>
            <ac:spMk id="2" creationId="{0B7EE0DB-7D51-9C24-647D-1FF00359B7AA}"/>
          </ac:spMkLst>
        </pc:spChg>
        <pc:spChg chg="mod">
          <ac:chgData name="Liam Green" userId="S::wdgreen@vims.edu::e4edd13e-3803-4722-a8a6-8f4eab3faf58" providerId="AD" clId="Web-{1E113D0D-44D9-0DEF-B8AE-143EB006188F}" dt="2026-03-18T14:34:12.394" v="466" actId="20577"/>
          <ac:spMkLst>
            <pc:docMk/>
            <pc:sldMk cId="3586756828" sldId="286"/>
            <ac:spMk id="3" creationId="{1A802BB4-B8DA-16C6-CB39-9FA8D9223355}"/>
          </ac:spMkLst>
        </pc:spChg>
        <pc:picChg chg="add mod">
          <ac:chgData name="Liam Green" userId="S::wdgreen@vims.edu::e4edd13e-3803-4722-a8a6-8f4eab3faf58" providerId="AD" clId="Web-{1E113D0D-44D9-0DEF-B8AE-143EB006188F}" dt="2026-03-18T14:33:53.829" v="464" actId="1076"/>
          <ac:picMkLst>
            <pc:docMk/>
            <pc:sldMk cId="3586756828" sldId="286"/>
            <ac:picMk id="8" creationId="{EFE22978-E205-9390-72F1-2BEA32940B86}"/>
          </ac:picMkLst>
        </pc:picChg>
      </pc:sldChg>
      <pc:sldChg chg="addSp delSp modSp add replId delAnim">
        <pc:chgData name="Liam Green" userId="S::wdgreen@vims.edu::e4edd13e-3803-4722-a8a6-8f4eab3faf58" providerId="AD" clId="Web-{1E113D0D-44D9-0DEF-B8AE-143EB006188F}" dt="2026-03-18T14:58:43.100" v="509" actId="14100"/>
        <pc:sldMkLst>
          <pc:docMk/>
          <pc:sldMk cId="2996604489" sldId="287"/>
        </pc:sldMkLst>
        <pc:picChg chg="add mod ord modCrop">
          <ac:chgData name="Liam Green" userId="S::wdgreen@vims.edu::e4edd13e-3803-4722-a8a6-8f4eab3faf58" providerId="AD" clId="Web-{1E113D0D-44D9-0DEF-B8AE-143EB006188F}" dt="2026-03-18T14:58:43.100" v="509" actId="14100"/>
          <ac:picMkLst>
            <pc:docMk/>
            <pc:sldMk cId="2996604489" sldId="287"/>
            <ac:picMk id="6" creationId="{D23AB48D-E49A-B755-E924-CF72B3174970}"/>
          </ac:picMkLst>
        </pc:picChg>
      </pc:sldChg>
    </pc:docChg>
  </pc:docChgLst>
  <pc:docChgLst>
    <pc:chgData name="Liam Green" userId="S::wdgreen@vims.edu::e4edd13e-3803-4722-a8a6-8f4eab3faf58" providerId="AD" clId="Web-{D549A1FA-4A80-A078-FC90-1C439CFE7CA1}"/>
    <pc:docChg chg="addSld modSld">
      <pc:chgData name="Liam Green" userId="S::wdgreen@vims.edu::e4edd13e-3803-4722-a8a6-8f4eab3faf58" providerId="AD" clId="Web-{D549A1FA-4A80-A078-FC90-1C439CFE7CA1}" dt="2026-03-25T01:56:43.483" v="960" actId="20577"/>
      <pc:docMkLst>
        <pc:docMk/>
      </pc:docMkLst>
      <pc:sldChg chg="modSp">
        <pc:chgData name="Liam Green" userId="S::wdgreen@vims.edu::e4edd13e-3803-4722-a8a6-8f4eab3faf58" providerId="AD" clId="Web-{D549A1FA-4A80-A078-FC90-1C439CFE7CA1}" dt="2026-03-24T22:35:41.663" v="136" actId="20577"/>
        <pc:sldMkLst>
          <pc:docMk/>
          <pc:sldMk cId="1427969785" sldId="259"/>
        </pc:sldMkLst>
        <pc:spChg chg="mod">
          <ac:chgData name="Liam Green" userId="S::wdgreen@vims.edu::e4edd13e-3803-4722-a8a6-8f4eab3faf58" providerId="AD" clId="Web-{D549A1FA-4A80-A078-FC90-1C439CFE7CA1}" dt="2026-03-24T22:35:41.663" v="136" actId="20577"/>
          <ac:spMkLst>
            <pc:docMk/>
            <pc:sldMk cId="1427969785" sldId="259"/>
            <ac:spMk id="3" creationId="{96D3E6D6-FAC0-D18D-AC39-C0EC366649C1}"/>
          </ac:spMkLst>
        </pc:spChg>
      </pc:sldChg>
      <pc:sldChg chg="modSp">
        <pc:chgData name="Liam Green" userId="S::wdgreen@vims.edu::e4edd13e-3803-4722-a8a6-8f4eab3faf58" providerId="AD" clId="Web-{D549A1FA-4A80-A078-FC90-1C439CFE7CA1}" dt="2026-03-25T01:36:30.370" v="627"/>
        <pc:sldMkLst>
          <pc:docMk/>
          <pc:sldMk cId="1998602024" sldId="268"/>
        </pc:sldMkLst>
        <pc:spChg chg="mod">
          <ac:chgData name="Liam Green" userId="S::wdgreen@vims.edu::e4edd13e-3803-4722-a8a6-8f4eab3faf58" providerId="AD" clId="Web-{D549A1FA-4A80-A078-FC90-1C439CFE7CA1}" dt="2026-03-25T01:36:30.370" v="627"/>
          <ac:spMkLst>
            <pc:docMk/>
            <pc:sldMk cId="1998602024" sldId="268"/>
            <ac:spMk id="3" creationId="{23366DFB-E207-8DAB-F16A-03E1F0589ABF}"/>
          </ac:spMkLst>
        </pc:spChg>
      </pc:sldChg>
      <pc:sldChg chg="modSp">
        <pc:chgData name="Liam Green" userId="S::wdgreen@vims.edu::e4edd13e-3803-4722-a8a6-8f4eab3faf58" providerId="AD" clId="Web-{D549A1FA-4A80-A078-FC90-1C439CFE7CA1}" dt="2026-03-24T22:30:53.886" v="67" actId="20577"/>
        <pc:sldMkLst>
          <pc:docMk/>
          <pc:sldMk cId="3586756828" sldId="286"/>
        </pc:sldMkLst>
        <pc:spChg chg="mod">
          <ac:chgData name="Liam Green" userId="S::wdgreen@vims.edu::e4edd13e-3803-4722-a8a6-8f4eab3faf58" providerId="AD" clId="Web-{D549A1FA-4A80-A078-FC90-1C439CFE7CA1}" dt="2026-03-24T22:30:53.886" v="67" actId="20577"/>
          <ac:spMkLst>
            <pc:docMk/>
            <pc:sldMk cId="3586756828" sldId="286"/>
            <ac:spMk id="3" creationId="{1A802BB4-B8DA-16C6-CB39-9FA8D9223355}"/>
          </ac:spMkLst>
        </pc:spChg>
      </pc:sldChg>
      <pc:sldChg chg="addSp delSp modSp mod modClrScheme chgLayout">
        <pc:chgData name="Liam Green" userId="S::wdgreen@vims.edu::e4edd13e-3803-4722-a8a6-8f4eab3faf58" providerId="AD" clId="Web-{D549A1FA-4A80-A078-FC90-1C439CFE7CA1}" dt="2026-03-25T01:42:22.736" v="778" actId="1076"/>
        <pc:sldMkLst>
          <pc:docMk/>
          <pc:sldMk cId="2996604489" sldId="287"/>
        </pc:sldMkLst>
        <pc:spChg chg="add mod">
          <ac:chgData name="Liam Green" userId="S::wdgreen@vims.edu::e4edd13e-3803-4722-a8a6-8f4eab3faf58" providerId="AD" clId="Web-{D549A1FA-4A80-A078-FC90-1C439CFE7CA1}" dt="2026-03-25T01:42:22.705" v="773" actId="1076"/>
          <ac:spMkLst>
            <pc:docMk/>
            <pc:sldMk cId="2996604489" sldId="287"/>
            <ac:spMk id="2" creationId="{C5E8C3FD-9AD7-958F-23E3-B01EE50E3E9D}"/>
          </ac:spMkLst>
        </pc:spChg>
        <pc:spChg chg="add mod">
          <ac:chgData name="Liam Green" userId="S::wdgreen@vims.edu::e4edd13e-3803-4722-a8a6-8f4eab3faf58" providerId="AD" clId="Web-{D549A1FA-4A80-A078-FC90-1C439CFE7CA1}" dt="2026-03-25T01:42:22.705" v="774" actId="1076"/>
          <ac:spMkLst>
            <pc:docMk/>
            <pc:sldMk cId="2996604489" sldId="287"/>
            <ac:spMk id="7" creationId="{919022B4-9FDA-53A2-9229-B33C1CEF9543}"/>
          </ac:spMkLst>
        </pc:spChg>
        <pc:spChg chg="add mod">
          <ac:chgData name="Liam Green" userId="S::wdgreen@vims.edu::e4edd13e-3803-4722-a8a6-8f4eab3faf58" providerId="AD" clId="Web-{D549A1FA-4A80-A078-FC90-1C439CFE7CA1}" dt="2026-03-25T01:42:22.720" v="775" actId="1076"/>
          <ac:spMkLst>
            <pc:docMk/>
            <pc:sldMk cId="2996604489" sldId="287"/>
            <ac:spMk id="10" creationId="{FED65608-8545-9076-540C-2E9B0704A2B2}"/>
          </ac:spMkLst>
        </pc:spChg>
        <pc:spChg chg="add mod">
          <ac:chgData name="Liam Green" userId="S::wdgreen@vims.edu::e4edd13e-3803-4722-a8a6-8f4eab3faf58" providerId="AD" clId="Web-{D549A1FA-4A80-A078-FC90-1C439CFE7CA1}" dt="2026-03-25T01:42:22.720" v="776" actId="1076"/>
          <ac:spMkLst>
            <pc:docMk/>
            <pc:sldMk cId="2996604489" sldId="287"/>
            <ac:spMk id="14" creationId="{715523B8-D8A6-3879-AA1A-3815A41C887B}"/>
          </ac:spMkLst>
        </pc:spChg>
        <pc:spChg chg="add mod">
          <ac:chgData name="Liam Green" userId="S::wdgreen@vims.edu::e4edd13e-3803-4722-a8a6-8f4eab3faf58" providerId="AD" clId="Web-{D549A1FA-4A80-A078-FC90-1C439CFE7CA1}" dt="2026-03-25T01:42:22.720" v="777" actId="1076"/>
          <ac:spMkLst>
            <pc:docMk/>
            <pc:sldMk cId="2996604489" sldId="287"/>
            <ac:spMk id="15" creationId="{5828774A-99A4-6130-837B-A05813981399}"/>
          </ac:spMkLst>
        </pc:spChg>
        <pc:spChg chg="add mod ord">
          <ac:chgData name="Liam Green" userId="S::wdgreen@vims.edu::e4edd13e-3803-4722-a8a6-8f4eab3faf58" providerId="AD" clId="Web-{D549A1FA-4A80-A078-FC90-1C439CFE7CA1}" dt="2026-03-25T01:41:57.892" v="757" actId="1076"/>
          <ac:spMkLst>
            <pc:docMk/>
            <pc:sldMk cId="2996604489" sldId="287"/>
            <ac:spMk id="17" creationId="{4CBC7C92-5F09-BBBA-6A1E-6FD75C8359C1}"/>
          </ac:spMkLst>
        </pc:spChg>
        <pc:spChg chg="add mod">
          <ac:chgData name="Liam Green" userId="S::wdgreen@vims.edu::e4edd13e-3803-4722-a8a6-8f4eab3faf58" providerId="AD" clId="Web-{D549A1FA-4A80-A078-FC90-1C439CFE7CA1}" dt="2026-03-25T01:42:22.736" v="778" actId="1076"/>
          <ac:spMkLst>
            <pc:docMk/>
            <pc:sldMk cId="2996604489" sldId="287"/>
            <ac:spMk id="19" creationId="{5173053C-5E00-3CF7-75E3-B518B75CB01C}"/>
          </ac:spMkLst>
        </pc:spChg>
        <pc:picChg chg="mod ord modCrop">
          <ac:chgData name="Liam Green" userId="S::wdgreen@vims.edu::e4edd13e-3803-4722-a8a6-8f4eab3faf58" providerId="AD" clId="Web-{D549A1FA-4A80-A078-FC90-1C439CFE7CA1}" dt="2026-03-25T01:42:22.689" v="772" actId="1076"/>
          <ac:picMkLst>
            <pc:docMk/>
            <pc:sldMk cId="2996604489" sldId="287"/>
            <ac:picMk id="6" creationId="{D23AB48D-E49A-B755-E924-CF72B3174970}"/>
          </ac:picMkLst>
        </pc:picChg>
      </pc:sldChg>
    </pc:docChg>
  </pc:docChgLst>
</pc:chgInfo>
</file>

<file path=ppt/comments/modernComment_11C_AD377CFA.xml><?xml version="1.0" encoding="utf-8"?>
<p188:cmLst xmlns:a="http://schemas.openxmlformats.org/drawingml/2006/main" xmlns:r="http://schemas.openxmlformats.org/officeDocument/2006/relationships" xmlns:p188="http://schemas.microsoft.com/office/powerpoint/2018/8/main">
  <p188:cm id="{51D4CD5C-3C41-43C8-B241-D79022D8386D}" authorId="{937A249A-FE8D-3967-EBB6-5BFA5AE5435D}" created="2025-10-27T00:31:51.854">
    <ac:deMkLst xmlns:ac="http://schemas.microsoft.com/office/drawing/2013/main/command">
      <pc:docMk xmlns:pc="http://schemas.microsoft.com/office/powerpoint/2013/main/command"/>
      <pc:sldMk xmlns:pc="http://schemas.microsoft.com/office/powerpoint/2013/main/command" cId="1152087487" sldId="263"/>
      <ac:picMk id="6" creationId="{6DCC2150-470A-79DB-53DD-43C409DBCE9B}"/>
    </ac:deMkLst>
    <p188:txBody>
      <a:bodyPr/>
      <a:lstStyle/>
      <a:p>
        <a:r>
          <a:rPr lang="en-US"/>
          <a:t>Created in BioRender. Green, W. (2026) https://BioRender.com/71dpgxc</a:t>
        </a:r>
      </a:p>
    </p188:txBody>
  </p188:cm>
  <p188:cm id="{7B1BF33C-FA3B-4FF7-AD7F-760FE6BABB02}" authorId="{937A249A-FE8D-3967-EBB6-5BFA5AE5435D}" created="2025-10-27T00:37:35.564">
    <ac:deMkLst xmlns:ac="http://schemas.microsoft.com/office/drawing/2013/main/command">
      <pc:docMk xmlns:pc="http://schemas.microsoft.com/office/powerpoint/2013/main/command"/>
      <pc:sldMk xmlns:pc="http://schemas.microsoft.com/office/powerpoint/2013/main/command" cId="1152087487" sldId="263"/>
      <ac:spMk id="4" creationId="{07F41FB2-4C32-211E-6AB0-2058AD113EEF}"/>
    </ac:deMkLst>
    <p188:replyLst>
      <p188:reply id="{64EFB746-0720-4B59-865A-D6193B467DCC}" authorId="{937A249A-FE8D-3967-EBB6-5BFA5AE5435D}" created="2025-10-27T03:24:13.894">
        <p188:txBody>
          <a:bodyPr/>
          <a:lstStyle/>
          <a:p>
            <a:r>
              <a:rPr lang="en-US"/>
              <a:t>I’ll probably split this up into a couple more slides in the next draft. </a:t>
            </a:r>
          </a:p>
        </p188:txBody>
      </p188:reply>
      <p188:reply id="{B130807A-FADB-49DD-AAA6-EC97A1D91767}" authorId="{937A249A-FE8D-3967-EBB6-5BFA5AE5435D}" created="2025-10-27T03:24:32.235">
        <p188:txBody>
          <a:bodyPr/>
          <a:lstStyle/>
          <a:p>
            <a:r>
              <a:rPr lang="en-US"/>
              <a:t>Maybe a slide for each type of introduced weathering?</a:t>
            </a:r>
          </a:p>
        </p188:txBody>
      </p188:reply>
    </p188:replyLst>
    <p188:txBody>
      <a:bodyPr/>
      <a:lstStyle/>
      <a:p>
        <a:r>
          <a:rPr lang="en-US"/>
          <a:t>I see there is likely too much text on this page...</a:t>
        </a:r>
      </a:p>
    </p188:txBody>
  </p188:cm>
</p188:cmLst>
</file>

<file path=ppt/comments/modernComment_11E_D5C990DC.xml><?xml version="1.0" encoding="utf-8"?>
<p188:cmLst xmlns:a="http://schemas.openxmlformats.org/drawingml/2006/main" xmlns:r="http://schemas.openxmlformats.org/officeDocument/2006/relationships" xmlns:p188="http://schemas.microsoft.com/office/powerpoint/2018/8/main">
  <p188:cm id="{8D8851C1-6FDE-43DA-9245-B9E500B24A16}" authorId="{937A249A-FE8D-3967-EBB6-5BFA5AE5435D}" created="2025-10-26T22:59:12.490">
    <ac:deMkLst xmlns:ac="http://schemas.microsoft.com/office/drawing/2013/main/command">
      <pc:docMk xmlns:pc="http://schemas.microsoft.com/office/powerpoint/2013/main/command"/>
      <pc:sldMk xmlns:pc="http://schemas.microsoft.com/office/powerpoint/2013/main/command" cId="1427969785" sldId="259"/>
      <ac:picMk id="6" creationId="{FD5EB4A0-856E-5286-2172-EF17ECD08E1C}"/>
    </ac:deMkLst>
    <p188:txBody>
      <a:bodyPr/>
      <a:lstStyle/>
      <a:p>
        <a:r>
          <a:rPr lang="en-US"/>
          <a:t>Public Domain - Image by Sohail Nawaz</a:t>
        </a:r>
      </a:p>
    </p188:txBody>
  </p188:cm>
  <p188:cm id="{AE0ED51A-57BC-4DAD-93BA-15EA19D7A40F}" authorId="{937A249A-FE8D-3967-EBB6-5BFA5AE5435D}" created="2025-12-15T15:23:12.201">
    <pc:sldMkLst xmlns:pc="http://schemas.microsoft.com/office/powerpoint/2013/main/command">
      <pc:docMk/>
      <pc:sldMk cId="1427969785" sldId="259"/>
    </pc:sldMkLst>
    <p188:txBody>
      <a:bodyPr/>
      <a:lstStyle/>
      <a:p>
        <a:r>
          <a:rPr lang="en-US"/>
          <a:t>Should I include another slide about how plastics are made?</a:t>
        </a:r>
      </a:p>
    </p188:txBody>
  </p188:cm>
  <p188:cm id="{3F70AC25-61FE-4B06-A862-26D3750CEB2E}" authorId="{937A249A-FE8D-3967-EBB6-5BFA5AE5435D}" created="2026-03-29T19:42:36.260">
    <pc:sldMkLst xmlns:pc="http://schemas.microsoft.com/office/powerpoint/2013/main/command">
      <pc:docMk/>
      <pc:sldMk cId="3586756828" sldId="286"/>
    </pc:sldMkLst>
    <p188:txBody>
      <a:bodyPr/>
      <a:lstStyle/>
      <a:p>
        <a:r>
          <a:rPr lang="en-US"/>
          <a:t>CC Some Rights Reserved- Vikentiy Elizarov</a:t>
        </a:r>
      </a:p>
    </p188:txBody>
  </p188:cm>
</p188:cmLst>
</file>

<file path=ppt/comments/modernComment_102_BC0EDFF5.xml><?xml version="1.0" encoding="utf-8"?>
<p188:cmLst xmlns:a="http://schemas.openxmlformats.org/drawingml/2006/main" xmlns:r="http://schemas.openxmlformats.org/officeDocument/2006/relationships" xmlns:p188="http://schemas.microsoft.com/office/powerpoint/2018/8/main">
  <p188:cm id="{2F96D91A-959D-4B0E-96E8-F6151C698854}" authorId="{937A249A-FE8D-3967-EBB6-5BFA5AE5435D}" created="2025-10-27T02:29:36.459">
    <ac:deMkLst xmlns:ac="http://schemas.microsoft.com/office/drawing/2013/main/command">
      <pc:docMk xmlns:pc="http://schemas.microsoft.com/office/powerpoint/2013/main/command"/>
      <pc:sldMk xmlns:pc="http://schemas.microsoft.com/office/powerpoint/2013/main/command" cId="3155091445" sldId="258"/>
      <ac:picMk id="2052" creationId="{EC888DFC-2BA6-8BB4-1C9B-D33D8593DA1B}"/>
    </ac:deMkLst>
    <p188:txBody>
      <a:bodyPr/>
      <a:lstStyle/>
      <a:p>
        <a:r>
          <a:rPr lang="en-US"/>
          <a:t>Public Domain Images. (Top Left - Australia Institute of Marine Science;  Bottom Right - Getty Images)</a:t>
        </a:r>
      </a:p>
    </p188:txBody>
  </p188:cm>
</p188:cmLst>
</file>

<file path=ppt/comments/modernComment_103_551D16F9.xml><?xml version="1.0" encoding="utf-8"?>
<p188:cmLst xmlns:a="http://schemas.openxmlformats.org/drawingml/2006/main" xmlns:r="http://schemas.openxmlformats.org/officeDocument/2006/relationships" xmlns:p188="http://schemas.microsoft.com/office/powerpoint/2018/8/main">
  <p188:cm id="{B2731D1E-D417-442F-84A7-08AC60D35E0E}" authorId="{937A249A-FE8D-3967-EBB6-5BFA5AE5435D}" created="2025-10-26T22:59:12.490">
    <ac:deMkLst xmlns:ac="http://schemas.microsoft.com/office/drawing/2013/main/command">
      <pc:docMk xmlns:pc="http://schemas.microsoft.com/office/powerpoint/2013/main/command"/>
      <pc:sldMk xmlns:pc="http://schemas.microsoft.com/office/powerpoint/2013/main/command" cId="1427969785" sldId="259"/>
      <ac:picMk id="6" creationId="{FD5EB4A0-856E-5286-2172-EF17ECD08E1C}"/>
    </ac:deMkLst>
    <p188:txBody>
      <a:bodyPr/>
      <a:lstStyle/>
      <a:p>
        <a:r>
          <a:rPr lang="en-US"/>
          <a:t>Public Domain - Image by Sohail Nawaz</a:t>
        </a:r>
      </a:p>
    </p188:txBody>
  </p188:cm>
  <p188:cm id="{2BCC403C-589A-44DE-AD3C-2B20FB5B7E3E}" authorId="{937A249A-FE8D-3967-EBB6-5BFA5AE5435D}" created="2025-12-15T15:23:12.201">
    <pc:sldMkLst xmlns:pc="http://schemas.microsoft.com/office/powerpoint/2013/main/command">
      <pc:docMk/>
      <pc:sldMk cId="1427969785" sldId="259"/>
    </pc:sldMkLst>
    <p188:txBody>
      <a:bodyPr/>
      <a:lstStyle/>
      <a:p>
        <a:r>
          <a:rPr lang="en-US"/>
          <a:t>Should I include another slide about how plastics are made?</a:t>
        </a:r>
      </a:p>
    </p188:txBody>
  </p188:cm>
</p188:cmLst>
</file>

<file path=ppt/comments/modernComment_104_D2C4957E.xml><?xml version="1.0" encoding="utf-8"?>
<p188:cmLst xmlns:a="http://schemas.openxmlformats.org/drawingml/2006/main" xmlns:r="http://schemas.openxmlformats.org/officeDocument/2006/relationships" xmlns:p188="http://schemas.microsoft.com/office/powerpoint/2018/8/main">
  <p188:cm id="{FA14EB32-8BB0-4DBD-A1B4-E85E306274C0}" authorId="{50B17739-5183-EB39-DCB5-3836F59F00B7}" created="2025-11-07T20:13:48.403">
    <ac:txMkLst xmlns:ac="http://schemas.microsoft.com/office/drawing/2013/main/command">
      <pc:docMk xmlns:pc="http://schemas.microsoft.com/office/powerpoint/2013/main/command"/>
      <pc:sldMk xmlns:pc="http://schemas.microsoft.com/office/powerpoint/2013/main/command" cId="3536098686" sldId="260"/>
      <ac:spMk id="17" creationId="{C9E1BB61-8BC8-7B1F-3A35-546D5D53D4C9}"/>
      <ac:txMk cp="0" len="37">
        <ac:context len="38" hash="2007903493"/>
      </ac:txMk>
    </ac:txMkLst>
    <p188:pos x="2100648" y="545756"/>
    <p188:txBody>
      <a:bodyPr/>
      <a:lstStyle/>
      <a:p>
        <a:r>
          <a:rPr lang="en-US"/>
          <a:t>Missing a photo here</a:t>
        </a:r>
      </a:p>
    </p188:txBody>
  </p188:cm>
</p188:cmLst>
</file>

<file path=ppt/comments/modernComment_105_C3677EFA.xml><?xml version="1.0" encoding="utf-8"?>
<p188:cmLst xmlns:a="http://schemas.openxmlformats.org/drawingml/2006/main" xmlns:r="http://schemas.openxmlformats.org/officeDocument/2006/relationships" xmlns:p188="http://schemas.microsoft.com/office/powerpoint/2018/8/main">
  <p188:cm id="{7B3C34AD-35E8-44F7-A033-F54329B628F0}" authorId="{937A249A-FE8D-3967-EBB6-5BFA5AE5435D}" created="2025-10-27T00:34:28.419">
    <ac:deMkLst xmlns:ac="http://schemas.microsoft.com/office/drawing/2013/main/command">
      <pc:docMk xmlns:pc="http://schemas.microsoft.com/office/powerpoint/2013/main/command"/>
      <pc:sldMk xmlns:pc="http://schemas.microsoft.com/office/powerpoint/2013/main/command" cId="3278339834" sldId="261"/>
      <ac:picMk id="5122" creationId="{F4623FE3-7554-0D5A-6924-DCF5D0903DF8}"/>
    </ac:deMkLst>
    <p188:txBody>
      <a:bodyPr/>
      <a:lstStyle/>
      <a:p>
        <a:r>
          <a:rPr lang="en-US"/>
          <a:t>Public Domain</a:t>
        </a:r>
      </a:p>
    </p188:txBody>
  </p188:cm>
</p188:cmLst>
</file>

<file path=ppt/comments/modernComment_107_44AB75BF.xml><?xml version="1.0" encoding="utf-8"?>
<p188:cmLst xmlns:a="http://schemas.openxmlformats.org/drawingml/2006/main" xmlns:r="http://schemas.openxmlformats.org/officeDocument/2006/relationships" xmlns:p188="http://schemas.microsoft.com/office/powerpoint/2018/8/main">
  <p188:cm id="{A81FBC84-4BD1-4B01-AC22-A1F2A5104197}" authorId="{937A249A-FE8D-3967-EBB6-5BFA5AE5435D}" created="2025-10-27T00:31:51.854">
    <ac:deMkLst xmlns:ac="http://schemas.microsoft.com/office/drawing/2013/main/command">
      <pc:docMk xmlns:pc="http://schemas.microsoft.com/office/powerpoint/2013/main/command"/>
      <pc:sldMk xmlns:pc="http://schemas.microsoft.com/office/powerpoint/2013/main/command" cId="1152087487" sldId="263"/>
      <ac:picMk id="6" creationId="{6DCC2150-470A-79DB-53DD-43C409DBCE9B}"/>
    </ac:deMkLst>
    <p188:txBody>
      <a:bodyPr/>
      <a:lstStyle/>
      <a:p>
        <a:r>
          <a:rPr lang="en-US"/>
          <a:t>Created in BioRender. Green, W. (2026) https://BioRender.com/71dpgxc</a:t>
        </a:r>
      </a:p>
    </p188:txBody>
  </p188:cm>
  <p188:cm id="{BDC3D278-2683-4CA9-8E2D-3FFC47740CB4}" authorId="{937A249A-FE8D-3967-EBB6-5BFA5AE5435D}" status="resolved" created="2025-10-27T00:37:35.564" complete="100000">
    <ac:deMkLst xmlns:ac="http://schemas.microsoft.com/office/drawing/2013/main/command">
      <pc:docMk xmlns:pc="http://schemas.microsoft.com/office/powerpoint/2013/main/command"/>
      <pc:sldMk xmlns:pc="http://schemas.microsoft.com/office/powerpoint/2013/main/command" cId="1152087487" sldId="263"/>
      <ac:spMk id="4" creationId="{07F41FB2-4C32-211E-6AB0-2058AD113EEF}"/>
    </ac:deMkLst>
    <p188:replyLst>
      <p188:reply id="{64EFB746-0720-4B59-865A-D6193B467DCC}" authorId="{937A249A-FE8D-3967-EBB6-5BFA5AE5435D}" created="2025-10-27T03:24:13.894">
        <p188:txBody>
          <a:bodyPr/>
          <a:lstStyle/>
          <a:p>
            <a:r>
              <a:rPr lang="en-US"/>
              <a:t>I’ll probably split this up into a couple more slides in the next draft. </a:t>
            </a:r>
          </a:p>
        </p188:txBody>
      </p188:reply>
      <p188:reply id="{B130807A-FADB-49DD-AAA6-EC97A1D91767}" authorId="{937A249A-FE8D-3967-EBB6-5BFA5AE5435D}" created="2025-10-27T03:24:32.235">
        <p188:txBody>
          <a:bodyPr/>
          <a:lstStyle/>
          <a:p>
            <a:r>
              <a:rPr lang="en-US"/>
              <a:t>Maybe a slide for each type of introduced weathering?</a:t>
            </a:r>
          </a:p>
        </p188:txBody>
      </p188:reply>
    </p188:replyLst>
    <p188:txBody>
      <a:bodyPr/>
      <a:lstStyle/>
      <a:p>
        <a:r>
          <a:rPr lang="en-US"/>
          <a:t>I see there is likely too much text on this page...</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F5A5E9-E96D-48AB-BAAC-112921C3AD3E}" type="datetimeFigureOut">
              <a:rPr lang="en-US" smtClean="0"/>
              <a:t>4/1/2026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35AC15F-A78F-4727-AB99-96DB1E533F8D}" type="slidenum">
              <a:rPr lang="en-US" smtClean="0"/>
              <a:t>‹#›</a:t>
            </a:fld>
            <a:endParaRPr lang="en-US"/>
          </a:p>
        </p:txBody>
      </p:sp>
    </p:spTree>
    <p:extLst>
      <p:ext uri="{BB962C8B-B14F-4D97-AF65-F5344CB8AC3E}">
        <p14:creationId xmlns:p14="http://schemas.microsoft.com/office/powerpoint/2010/main" val="35535095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7B2279-7E5F-6829-497D-1C776EF979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9E2301-360C-9CE6-C9EC-0071A2F3B4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F125AF-0C1B-ED4C-07FC-8285F59788A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F70499F-6FC6-022D-96F7-81437DAA84E7}"/>
              </a:ext>
            </a:extLst>
          </p:cNvPr>
          <p:cNvSpPr>
            <a:spLocks noGrp="1"/>
          </p:cNvSpPr>
          <p:nvPr>
            <p:ph type="sldNum" sz="quarter" idx="5"/>
          </p:nvPr>
        </p:nvSpPr>
        <p:spPr/>
        <p:txBody>
          <a:bodyPr/>
          <a:lstStyle/>
          <a:p>
            <a:fld id="{F35AC15F-A78F-4727-AB99-96DB1E533F8D}" type="slidenum">
              <a:rPr lang="en-US" smtClean="0"/>
              <a:t>3</a:t>
            </a:fld>
            <a:endParaRPr lang="en-US"/>
          </a:p>
        </p:txBody>
      </p:sp>
    </p:spTree>
    <p:extLst>
      <p:ext uri="{BB962C8B-B14F-4D97-AF65-F5344CB8AC3E}">
        <p14:creationId xmlns:p14="http://schemas.microsoft.com/office/powerpoint/2010/main" val="20277538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35AC15F-A78F-4727-AB99-96DB1E533F8D}" type="slidenum">
              <a:rPr lang="en-US" smtClean="0"/>
              <a:t>4</a:t>
            </a:fld>
            <a:endParaRPr lang="en-US"/>
          </a:p>
        </p:txBody>
      </p:sp>
    </p:spTree>
    <p:extLst>
      <p:ext uri="{BB962C8B-B14F-4D97-AF65-F5344CB8AC3E}">
        <p14:creationId xmlns:p14="http://schemas.microsoft.com/office/powerpoint/2010/main" val="40923336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35AC15F-A78F-4727-AB99-96DB1E533F8D}" type="slidenum">
              <a:rPr lang="en-US" smtClean="0"/>
              <a:t>6</a:t>
            </a:fld>
            <a:endParaRPr lang="en-US"/>
          </a:p>
        </p:txBody>
      </p:sp>
    </p:spTree>
    <p:extLst>
      <p:ext uri="{BB962C8B-B14F-4D97-AF65-F5344CB8AC3E}">
        <p14:creationId xmlns:p14="http://schemas.microsoft.com/office/powerpoint/2010/main" val="40438660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47AEE-E5AB-FDE1-D9C0-90A624B65BF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052A584-4224-AE92-0857-FEEB0003C2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756709D-FC5D-C8C4-7684-3B74B6132AB3}"/>
              </a:ext>
            </a:extLst>
          </p:cNvPr>
          <p:cNvSpPr>
            <a:spLocks noGrp="1"/>
          </p:cNvSpPr>
          <p:nvPr>
            <p:ph type="dt" sz="half" idx="10"/>
          </p:nvPr>
        </p:nvSpPr>
        <p:spPr/>
        <p:txBody>
          <a:bodyPr/>
          <a:lstStyle/>
          <a:p>
            <a:fld id="{26BEC884-04DA-4F2D-B64B-9D3D656D36DA}" type="datetimeFigureOut">
              <a:rPr lang="en-US" smtClean="0"/>
              <a:t>4/1/2026</a:t>
            </a:fld>
            <a:endParaRPr lang="en-US"/>
          </a:p>
        </p:txBody>
      </p:sp>
      <p:sp>
        <p:nvSpPr>
          <p:cNvPr id="5" name="Footer Placeholder 4">
            <a:extLst>
              <a:ext uri="{FF2B5EF4-FFF2-40B4-BE49-F238E27FC236}">
                <a16:creationId xmlns:a16="http://schemas.microsoft.com/office/drawing/2014/main" id="{9C27AB00-2F1B-7001-6FED-68A8C2C4E4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84C0CDB-7EAE-4BC2-323C-F6147045982A}"/>
              </a:ext>
            </a:extLst>
          </p:cNvPr>
          <p:cNvSpPr>
            <a:spLocks noGrp="1"/>
          </p:cNvSpPr>
          <p:nvPr>
            <p:ph type="sldNum" sz="quarter" idx="12"/>
          </p:nvPr>
        </p:nvSpPr>
        <p:spPr/>
        <p:txBody>
          <a:bodyPr/>
          <a:lstStyle/>
          <a:p>
            <a:fld id="{33557040-E550-4530-ABE9-8F6716703BD4}" type="slidenum">
              <a:rPr lang="en-US" smtClean="0"/>
              <a:t>‹#›</a:t>
            </a:fld>
            <a:endParaRPr lang="en-US"/>
          </a:p>
        </p:txBody>
      </p:sp>
    </p:spTree>
    <p:extLst>
      <p:ext uri="{BB962C8B-B14F-4D97-AF65-F5344CB8AC3E}">
        <p14:creationId xmlns:p14="http://schemas.microsoft.com/office/powerpoint/2010/main" val="10583349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34B6DA-C3F1-0794-DDEB-79B094C3175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22EC4F0-F711-7EAA-84E7-459796EF486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C3FB320-7B47-E2E8-CC57-06069124151E}"/>
              </a:ext>
            </a:extLst>
          </p:cNvPr>
          <p:cNvSpPr>
            <a:spLocks noGrp="1"/>
          </p:cNvSpPr>
          <p:nvPr>
            <p:ph type="dt" sz="half" idx="10"/>
          </p:nvPr>
        </p:nvSpPr>
        <p:spPr/>
        <p:txBody>
          <a:bodyPr/>
          <a:lstStyle/>
          <a:p>
            <a:fld id="{26BEC884-04DA-4F2D-B64B-9D3D656D36DA}" type="datetimeFigureOut">
              <a:rPr lang="en-US" smtClean="0"/>
              <a:t>4/1/2026</a:t>
            </a:fld>
            <a:endParaRPr lang="en-US"/>
          </a:p>
        </p:txBody>
      </p:sp>
      <p:sp>
        <p:nvSpPr>
          <p:cNvPr id="5" name="Footer Placeholder 4">
            <a:extLst>
              <a:ext uri="{FF2B5EF4-FFF2-40B4-BE49-F238E27FC236}">
                <a16:creationId xmlns:a16="http://schemas.microsoft.com/office/drawing/2014/main" id="{70507C35-E4F4-DBD3-4F5F-AD13FE16DE4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8E0327-D134-8D57-925D-350407164B54}"/>
              </a:ext>
            </a:extLst>
          </p:cNvPr>
          <p:cNvSpPr>
            <a:spLocks noGrp="1"/>
          </p:cNvSpPr>
          <p:nvPr>
            <p:ph type="sldNum" sz="quarter" idx="12"/>
          </p:nvPr>
        </p:nvSpPr>
        <p:spPr/>
        <p:txBody>
          <a:bodyPr/>
          <a:lstStyle/>
          <a:p>
            <a:fld id="{33557040-E550-4530-ABE9-8F6716703BD4}" type="slidenum">
              <a:rPr lang="en-US" smtClean="0"/>
              <a:t>‹#›</a:t>
            </a:fld>
            <a:endParaRPr lang="en-US"/>
          </a:p>
        </p:txBody>
      </p:sp>
    </p:spTree>
    <p:extLst>
      <p:ext uri="{BB962C8B-B14F-4D97-AF65-F5344CB8AC3E}">
        <p14:creationId xmlns:p14="http://schemas.microsoft.com/office/powerpoint/2010/main" val="30560778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C91EA-C15D-9D17-1F4A-9B3B08DB79A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3E3BDC7-0DF8-91C1-A664-E108B5C40FD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13080C6-AA8C-A644-1DBE-0B8DB249CE14}"/>
              </a:ext>
            </a:extLst>
          </p:cNvPr>
          <p:cNvSpPr>
            <a:spLocks noGrp="1"/>
          </p:cNvSpPr>
          <p:nvPr>
            <p:ph type="dt" sz="half" idx="10"/>
          </p:nvPr>
        </p:nvSpPr>
        <p:spPr/>
        <p:txBody>
          <a:bodyPr/>
          <a:lstStyle/>
          <a:p>
            <a:fld id="{26BEC884-04DA-4F2D-B64B-9D3D656D36DA}" type="datetimeFigureOut">
              <a:rPr lang="en-US" smtClean="0"/>
              <a:t>4/1/2026</a:t>
            </a:fld>
            <a:endParaRPr lang="en-US"/>
          </a:p>
        </p:txBody>
      </p:sp>
      <p:sp>
        <p:nvSpPr>
          <p:cNvPr id="5" name="Footer Placeholder 4">
            <a:extLst>
              <a:ext uri="{FF2B5EF4-FFF2-40B4-BE49-F238E27FC236}">
                <a16:creationId xmlns:a16="http://schemas.microsoft.com/office/drawing/2014/main" id="{8B3A9162-A287-7E7E-D707-1F0C95D486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068ACCF-A084-1EAB-4751-CF02B1AE50A1}"/>
              </a:ext>
            </a:extLst>
          </p:cNvPr>
          <p:cNvSpPr>
            <a:spLocks noGrp="1"/>
          </p:cNvSpPr>
          <p:nvPr>
            <p:ph type="sldNum" sz="quarter" idx="12"/>
          </p:nvPr>
        </p:nvSpPr>
        <p:spPr/>
        <p:txBody>
          <a:bodyPr/>
          <a:lstStyle/>
          <a:p>
            <a:fld id="{33557040-E550-4530-ABE9-8F6716703BD4}" type="slidenum">
              <a:rPr lang="en-US" smtClean="0"/>
              <a:t>‹#›</a:t>
            </a:fld>
            <a:endParaRPr lang="en-US"/>
          </a:p>
        </p:txBody>
      </p:sp>
    </p:spTree>
    <p:extLst>
      <p:ext uri="{BB962C8B-B14F-4D97-AF65-F5344CB8AC3E}">
        <p14:creationId xmlns:p14="http://schemas.microsoft.com/office/powerpoint/2010/main" val="976308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1297F-32EB-77B8-3103-E1DE8884846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1792BBD-0405-285D-F880-8A70DE66727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6836880-97B3-C581-A64D-65F1D1655F2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C3A31AB-B4B8-DD84-CE3A-7FE2B7412E8D}"/>
              </a:ext>
            </a:extLst>
          </p:cNvPr>
          <p:cNvSpPr>
            <a:spLocks noGrp="1"/>
          </p:cNvSpPr>
          <p:nvPr>
            <p:ph type="dt" sz="half" idx="10"/>
          </p:nvPr>
        </p:nvSpPr>
        <p:spPr/>
        <p:txBody>
          <a:bodyPr/>
          <a:lstStyle/>
          <a:p>
            <a:fld id="{26BEC884-04DA-4F2D-B64B-9D3D656D36DA}" type="datetimeFigureOut">
              <a:rPr lang="en-US" smtClean="0"/>
              <a:t>4/1/2026</a:t>
            </a:fld>
            <a:endParaRPr lang="en-US"/>
          </a:p>
        </p:txBody>
      </p:sp>
      <p:sp>
        <p:nvSpPr>
          <p:cNvPr id="6" name="Footer Placeholder 5">
            <a:extLst>
              <a:ext uri="{FF2B5EF4-FFF2-40B4-BE49-F238E27FC236}">
                <a16:creationId xmlns:a16="http://schemas.microsoft.com/office/drawing/2014/main" id="{FB60DF10-9BA2-6345-F36C-2BA6BB1C4E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DBDFF9-1EE7-DE01-9F98-11AC3A532397}"/>
              </a:ext>
            </a:extLst>
          </p:cNvPr>
          <p:cNvSpPr>
            <a:spLocks noGrp="1"/>
          </p:cNvSpPr>
          <p:nvPr>
            <p:ph type="sldNum" sz="quarter" idx="12"/>
          </p:nvPr>
        </p:nvSpPr>
        <p:spPr/>
        <p:txBody>
          <a:bodyPr/>
          <a:lstStyle/>
          <a:p>
            <a:fld id="{33557040-E550-4530-ABE9-8F6716703BD4}" type="slidenum">
              <a:rPr lang="en-US" smtClean="0"/>
              <a:t>‹#›</a:t>
            </a:fld>
            <a:endParaRPr lang="en-US"/>
          </a:p>
        </p:txBody>
      </p:sp>
    </p:spTree>
    <p:extLst>
      <p:ext uri="{BB962C8B-B14F-4D97-AF65-F5344CB8AC3E}">
        <p14:creationId xmlns:p14="http://schemas.microsoft.com/office/powerpoint/2010/main" val="2974456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B42C9-710B-1796-7E85-67CF3108EA7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2BD1CF8-6263-8483-ABD5-D4B66E1BB14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99DDC64-B2C2-E72D-9A6C-9AF0A14AC79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1D17DF6-17A6-0C5D-ACF5-4D3F1D9408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93DCA34-8F07-1B0E-ABBE-71B91042436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E52094F-CFD9-F227-ECDE-6C204D10E240}"/>
              </a:ext>
            </a:extLst>
          </p:cNvPr>
          <p:cNvSpPr>
            <a:spLocks noGrp="1"/>
          </p:cNvSpPr>
          <p:nvPr>
            <p:ph type="dt" sz="half" idx="10"/>
          </p:nvPr>
        </p:nvSpPr>
        <p:spPr/>
        <p:txBody>
          <a:bodyPr/>
          <a:lstStyle/>
          <a:p>
            <a:fld id="{26BEC884-04DA-4F2D-B64B-9D3D656D36DA}" type="datetimeFigureOut">
              <a:rPr lang="en-US" smtClean="0"/>
              <a:t>4/1/2026</a:t>
            </a:fld>
            <a:endParaRPr lang="en-US"/>
          </a:p>
        </p:txBody>
      </p:sp>
      <p:sp>
        <p:nvSpPr>
          <p:cNvPr id="8" name="Footer Placeholder 7">
            <a:extLst>
              <a:ext uri="{FF2B5EF4-FFF2-40B4-BE49-F238E27FC236}">
                <a16:creationId xmlns:a16="http://schemas.microsoft.com/office/drawing/2014/main" id="{6CB4D82A-A8C3-BC50-3DE5-C11244F7DB6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6E7DF67-AF69-D145-230F-D8CB5BAD1CCA}"/>
              </a:ext>
            </a:extLst>
          </p:cNvPr>
          <p:cNvSpPr>
            <a:spLocks noGrp="1"/>
          </p:cNvSpPr>
          <p:nvPr>
            <p:ph type="sldNum" sz="quarter" idx="12"/>
          </p:nvPr>
        </p:nvSpPr>
        <p:spPr/>
        <p:txBody>
          <a:bodyPr/>
          <a:lstStyle/>
          <a:p>
            <a:fld id="{33557040-E550-4530-ABE9-8F6716703BD4}" type="slidenum">
              <a:rPr lang="en-US" smtClean="0"/>
              <a:t>‹#›</a:t>
            </a:fld>
            <a:endParaRPr lang="en-US"/>
          </a:p>
        </p:txBody>
      </p:sp>
    </p:spTree>
    <p:extLst>
      <p:ext uri="{BB962C8B-B14F-4D97-AF65-F5344CB8AC3E}">
        <p14:creationId xmlns:p14="http://schemas.microsoft.com/office/powerpoint/2010/main" val="2961503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B1B810-E426-6F14-13D8-1467AC32A2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05BD912-C46B-D833-37C1-21BD4D19460F}"/>
              </a:ext>
            </a:extLst>
          </p:cNvPr>
          <p:cNvSpPr>
            <a:spLocks noGrp="1"/>
          </p:cNvSpPr>
          <p:nvPr>
            <p:ph type="dt" sz="half" idx="10"/>
          </p:nvPr>
        </p:nvSpPr>
        <p:spPr/>
        <p:txBody>
          <a:bodyPr/>
          <a:lstStyle/>
          <a:p>
            <a:fld id="{26BEC884-04DA-4F2D-B64B-9D3D656D36DA}" type="datetimeFigureOut">
              <a:rPr lang="en-US" smtClean="0"/>
              <a:t>4/1/2026</a:t>
            </a:fld>
            <a:endParaRPr lang="en-US"/>
          </a:p>
        </p:txBody>
      </p:sp>
      <p:sp>
        <p:nvSpPr>
          <p:cNvPr id="4" name="Footer Placeholder 3">
            <a:extLst>
              <a:ext uri="{FF2B5EF4-FFF2-40B4-BE49-F238E27FC236}">
                <a16:creationId xmlns:a16="http://schemas.microsoft.com/office/drawing/2014/main" id="{600C0C1B-874C-C74B-8824-DEE57DB657A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5ACFAEB-19F7-471E-179E-3E053972F25D}"/>
              </a:ext>
            </a:extLst>
          </p:cNvPr>
          <p:cNvSpPr>
            <a:spLocks noGrp="1"/>
          </p:cNvSpPr>
          <p:nvPr>
            <p:ph type="sldNum" sz="quarter" idx="12"/>
          </p:nvPr>
        </p:nvSpPr>
        <p:spPr/>
        <p:txBody>
          <a:bodyPr/>
          <a:lstStyle/>
          <a:p>
            <a:fld id="{33557040-E550-4530-ABE9-8F6716703BD4}" type="slidenum">
              <a:rPr lang="en-US" smtClean="0"/>
              <a:t>‹#›</a:t>
            </a:fld>
            <a:endParaRPr lang="en-US"/>
          </a:p>
        </p:txBody>
      </p:sp>
    </p:spTree>
    <p:extLst>
      <p:ext uri="{BB962C8B-B14F-4D97-AF65-F5344CB8AC3E}">
        <p14:creationId xmlns:p14="http://schemas.microsoft.com/office/powerpoint/2010/main" val="36912195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86779E6-53A8-162E-1BE5-79CFEA656502}"/>
              </a:ext>
            </a:extLst>
          </p:cNvPr>
          <p:cNvSpPr>
            <a:spLocks noGrp="1"/>
          </p:cNvSpPr>
          <p:nvPr>
            <p:ph type="dt" sz="half" idx="10"/>
          </p:nvPr>
        </p:nvSpPr>
        <p:spPr/>
        <p:txBody>
          <a:bodyPr/>
          <a:lstStyle/>
          <a:p>
            <a:fld id="{26BEC884-04DA-4F2D-B64B-9D3D656D36DA}" type="datetimeFigureOut">
              <a:rPr lang="en-US" smtClean="0"/>
              <a:t>4/1/2026</a:t>
            </a:fld>
            <a:endParaRPr lang="en-US"/>
          </a:p>
        </p:txBody>
      </p:sp>
      <p:sp>
        <p:nvSpPr>
          <p:cNvPr id="3" name="Footer Placeholder 2">
            <a:extLst>
              <a:ext uri="{FF2B5EF4-FFF2-40B4-BE49-F238E27FC236}">
                <a16:creationId xmlns:a16="http://schemas.microsoft.com/office/drawing/2014/main" id="{870490A1-AE6A-E3F2-C76F-801C9BCEC76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DF60AE3-9747-002D-31E5-5DE92ABAA124}"/>
              </a:ext>
            </a:extLst>
          </p:cNvPr>
          <p:cNvSpPr>
            <a:spLocks noGrp="1"/>
          </p:cNvSpPr>
          <p:nvPr>
            <p:ph type="sldNum" sz="quarter" idx="12"/>
          </p:nvPr>
        </p:nvSpPr>
        <p:spPr/>
        <p:txBody>
          <a:bodyPr/>
          <a:lstStyle/>
          <a:p>
            <a:fld id="{33557040-E550-4530-ABE9-8F6716703BD4}" type="slidenum">
              <a:rPr lang="en-US" smtClean="0"/>
              <a:t>‹#›</a:t>
            </a:fld>
            <a:endParaRPr lang="en-US"/>
          </a:p>
        </p:txBody>
      </p:sp>
    </p:spTree>
    <p:extLst>
      <p:ext uri="{BB962C8B-B14F-4D97-AF65-F5344CB8AC3E}">
        <p14:creationId xmlns:p14="http://schemas.microsoft.com/office/powerpoint/2010/main" val="31753230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1A48A-769F-48DF-6FC5-5D938C52531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63B1FD1-970E-21D5-284D-EF4E0403EFC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BB5D64E-69AA-ACA4-5867-25F010D595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418FF26-167A-55B9-E651-3C479DDB3151}"/>
              </a:ext>
            </a:extLst>
          </p:cNvPr>
          <p:cNvSpPr>
            <a:spLocks noGrp="1"/>
          </p:cNvSpPr>
          <p:nvPr>
            <p:ph type="dt" sz="half" idx="10"/>
          </p:nvPr>
        </p:nvSpPr>
        <p:spPr/>
        <p:txBody>
          <a:bodyPr/>
          <a:lstStyle/>
          <a:p>
            <a:fld id="{26BEC884-04DA-4F2D-B64B-9D3D656D36DA}" type="datetimeFigureOut">
              <a:rPr lang="en-US" smtClean="0"/>
              <a:t>4/1/2026</a:t>
            </a:fld>
            <a:endParaRPr lang="en-US"/>
          </a:p>
        </p:txBody>
      </p:sp>
      <p:sp>
        <p:nvSpPr>
          <p:cNvPr id="6" name="Footer Placeholder 5">
            <a:extLst>
              <a:ext uri="{FF2B5EF4-FFF2-40B4-BE49-F238E27FC236}">
                <a16:creationId xmlns:a16="http://schemas.microsoft.com/office/drawing/2014/main" id="{3C03C1AD-5B7E-6308-F322-E420A97A818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C12EECA-2206-4248-5ECF-6A1D4C6A6874}"/>
              </a:ext>
            </a:extLst>
          </p:cNvPr>
          <p:cNvSpPr>
            <a:spLocks noGrp="1"/>
          </p:cNvSpPr>
          <p:nvPr>
            <p:ph type="sldNum" sz="quarter" idx="12"/>
          </p:nvPr>
        </p:nvSpPr>
        <p:spPr/>
        <p:txBody>
          <a:bodyPr/>
          <a:lstStyle/>
          <a:p>
            <a:fld id="{33557040-E550-4530-ABE9-8F6716703BD4}" type="slidenum">
              <a:rPr lang="en-US" smtClean="0"/>
              <a:t>‹#›</a:t>
            </a:fld>
            <a:endParaRPr lang="en-US"/>
          </a:p>
        </p:txBody>
      </p:sp>
    </p:spTree>
    <p:extLst>
      <p:ext uri="{BB962C8B-B14F-4D97-AF65-F5344CB8AC3E}">
        <p14:creationId xmlns:p14="http://schemas.microsoft.com/office/powerpoint/2010/main" val="5658281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5C1F5-B751-0E9B-A23D-D8A4A99E956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5B988F-4E82-18E1-F7A5-C04C5E9B60B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321776C-46F8-2FE9-AC0C-BB23C51851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E4E7889-FDD8-C062-67FD-EC90A0EC37CB}"/>
              </a:ext>
            </a:extLst>
          </p:cNvPr>
          <p:cNvSpPr>
            <a:spLocks noGrp="1"/>
          </p:cNvSpPr>
          <p:nvPr>
            <p:ph type="dt" sz="half" idx="10"/>
          </p:nvPr>
        </p:nvSpPr>
        <p:spPr/>
        <p:txBody>
          <a:bodyPr/>
          <a:lstStyle/>
          <a:p>
            <a:fld id="{26BEC884-04DA-4F2D-B64B-9D3D656D36DA}" type="datetimeFigureOut">
              <a:rPr lang="en-US" smtClean="0"/>
              <a:t>4/1/2026</a:t>
            </a:fld>
            <a:endParaRPr lang="en-US"/>
          </a:p>
        </p:txBody>
      </p:sp>
      <p:sp>
        <p:nvSpPr>
          <p:cNvPr id="6" name="Footer Placeholder 5">
            <a:extLst>
              <a:ext uri="{FF2B5EF4-FFF2-40B4-BE49-F238E27FC236}">
                <a16:creationId xmlns:a16="http://schemas.microsoft.com/office/drawing/2014/main" id="{DF676F41-856A-DBE8-2DC4-3B0395A90A9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9F70603-1879-7148-B344-8D7DB2FE2D5E}"/>
              </a:ext>
            </a:extLst>
          </p:cNvPr>
          <p:cNvSpPr>
            <a:spLocks noGrp="1"/>
          </p:cNvSpPr>
          <p:nvPr>
            <p:ph type="sldNum" sz="quarter" idx="12"/>
          </p:nvPr>
        </p:nvSpPr>
        <p:spPr/>
        <p:txBody>
          <a:bodyPr/>
          <a:lstStyle/>
          <a:p>
            <a:fld id="{33557040-E550-4530-ABE9-8F6716703BD4}" type="slidenum">
              <a:rPr lang="en-US" smtClean="0"/>
              <a:t>‹#›</a:t>
            </a:fld>
            <a:endParaRPr lang="en-US"/>
          </a:p>
        </p:txBody>
      </p:sp>
    </p:spTree>
    <p:extLst>
      <p:ext uri="{BB962C8B-B14F-4D97-AF65-F5344CB8AC3E}">
        <p14:creationId xmlns:p14="http://schemas.microsoft.com/office/powerpoint/2010/main" val="12010814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64F09-070E-EF8A-4F66-5BE7644096E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0C28A7F-C544-942E-8797-86B156CEAA5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8FB45E3-CCF1-711B-F710-9AEDC7730B95}"/>
              </a:ext>
            </a:extLst>
          </p:cNvPr>
          <p:cNvSpPr>
            <a:spLocks noGrp="1"/>
          </p:cNvSpPr>
          <p:nvPr>
            <p:ph type="dt" sz="half" idx="10"/>
          </p:nvPr>
        </p:nvSpPr>
        <p:spPr/>
        <p:txBody>
          <a:bodyPr/>
          <a:lstStyle/>
          <a:p>
            <a:fld id="{26BEC884-04DA-4F2D-B64B-9D3D656D36DA}" type="datetimeFigureOut">
              <a:rPr lang="en-US" smtClean="0"/>
              <a:t>4/1/2026</a:t>
            </a:fld>
            <a:endParaRPr lang="en-US"/>
          </a:p>
        </p:txBody>
      </p:sp>
      <p:sp>
        <p:nvSpPr>
          <p:cNvPr id="5" name="Footer Placeholder 4">
            <a:extLst>
              <a:ext uri="{FF2B5EF4-FFF2-40B4-BE49-F238E27FC236}">
                <a16:creationId xmlns:a16="http://schemas.microsoft.com/office/drawing/2014/main" id="{1AEC4F9C-9291-7C2E-EED3-71484F280D8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7CD08F6-25C1-F7C2-17EF-1682CC1DF066}"/>
              </a:ext>
            </a:extLst>
          </p:cNvPr>
          <p:cNvSpPr>
            <a:spLocks noGrp="1"/>
          </p:cNvSpPr>
          <p:nvPr>
            <p:ph type="sldNum" sz="quarter" idx="12"/>
          </p:nvPr>
        </p:nvSpPr>
        <p:spPr/>
        <p:txBody>
          <a:bodyPr/>
          <a:lstStyle/>
          <a:p>
            <a:fld id="{33557040-E550-4530-ABE9-8F6716703BD4}" type="slidenum">
              <a:rPr lang="en-US" smtClean="0"/>
              <a:t>‹#›</a:t>
            </a:fld>
            <a:endParaRPr lang="en-US"/>
          </a:p>
        </p:txBody>
      </p:sp>
    </p:spTree>
    <p:extLst>
      <p:ext uri="{BB962C8B-B14F-4D97-AF65-F5344CB8AC3E}">
        <p14:creationId xmlns:p14="http://schemas.microsoft.com/office/powerpoint/2010/main" val="4728937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66B74C8-3783-16A4-7E87-580D6F9CCC4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2C0AC20-A353-DC9F-C0BD-94FC6CDBB90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D8FDF9-9480-32B0-5381-B30780033579}"/>
              </a:ext>
            </a:extLst>
          </p:cNvPr>
          <p:cNvSpPr>
            <a:spLocks noGrp="1"/>
          </p:cNvSpPr>
          <p:nvPr>
            <p:ph type="dt" sz="half" idx="10"/>
          </p:nvPr>
        </p:nvSpPr>
        <p:spPr/>
        <p:txBody>
          <a:bodyPr/>
          <a:lstStyle/>
          <a:p>
            <a:fld id="{26BEC884-04DA-4F2D-B64B-9D3D656D36DA}" type="datetimeFigureOut">
              <a:rPr lang="en-US" smtClean="0"/>
              <a:t>4/1/2026</a:t>
            </a:fld>
            <a:endParaRPr lang="en-US"/>
          </a:p>
        </p:txBody>
      </p:sp>
      <p:sp>
        <p:nvSpPr>
          <p:cNvPr id="5" name="Footer Placeholder 4">
            <a:extLst>
              <a:ext uri="{FF2B5EF4-FFF2-40B4-BE49-F238E27FC236}">
                <a16:creationId xmlns:a16="http://schemas.microsoft.com/office/drawing/2014/main" id="{2F4EE0B1-5D57-406A-19EB-DD2806E3CE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34FECE0-B7D3-CC4A-EB12-E6A41C3E2FD6}"/>
              </a:ext>
            </a:extLst>
          </p:cNvPr>
          <p:cNvSpPr>
            <a:spLocks noGrp="1"/>
          </p:cNvSpPr>
          <p:nvPr>
            <p:ph type="sldNum" sz="quarter" idx="12"/>
          </p:nvPr>
        </p:nvSpPr>
        <p:spPr/>
        <p:txBody>
          <a:bodyPr/>
          <a:lstStyle/>
          <a:p>
            <a:fld id="{33557040-E550-4530-ABE9-8F6716703BD4}" type="slidenum">
              <a:rPr lang="en-US" smtClean="0"/>
              <a:t>‹#›</a:t>
            </a:fld>
            <a:endParaRPr lang="en-US"/>
          </a:p>
        </p:txBody>
      </p:sp>
    </p:spTree>
    <p:extLst>
      <p:ext uri="{BB962C8B-B14F-4D97-AF65-F5344CB8AC3E}">
        <p14:creationId xmlns:p14="http://schemas.microsoft.com/office/powerpoint/2010/main" val="41125208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D3AFCE0-0730-385F-FAB1-68ACBD52463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CA7016E-6477-3EF4-F843-09C47E4686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68B01C-353F-8D10-EB7B-7D4CF063054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6BEC884-04DA-4F2D-B64B-9D3D656D36DA}" type="datetimeFigureOut">
              <a:rPr lang="en-US" smtClean="0"/>
              <a:t>4/1/2026</a:t>
            </a:fld>
            <a:endParaRPr lang="en-US"/>
          </a:p>
        </p:txBody>
      </p:sp>
      <p:sp>
        <p:nvSpPr>
          <p:cNvPr id="5" name="Footer Placeholder 4">
            <a:extLst>
              <a:ext uri="{FF2B5EF4-FFF2-40B4-BE49-F238E27FC236}">
                <a16:creationId xmlns:a16="http://schemas.microsoft.com/office/drawing/2014/main" id="{0D40B2E5-0C6A-EC68-26E7-4D200575AF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C0FBF134-5478-E361-04E4-19E07EAF770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557040-E550-4530-ABE9-8F6716703BD4}" type="slidenum">
              <a:rPr lang="en-US" smtClean="0"/>
              <a:t>‹#›</a:t>
            </a:fld>
            <a:endParaRPr lang="en-US"/>
          </a:p>
        </p:txBody>
      </p:sp>
    </p:spTree>
    <p:extLst>
      <p:ext uri="{BB962C8B-B14F-4D97-AF65-F5344CB8AC3E}">
        <p14:creationId xmlns:p14="http://schemas.microsoft.com/office/powerpoint/2010/main" val="23848900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microsoft.com/office/2018/10/relationships/comments" Target="../comments/modernComment_11E_D5C990DC.xml"/><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microsoft.com/office/2018/10/relationships/comments" Target="../comments/modernComment_103_551D16F9.xml"/><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microsoft.com/office/2018/10/relationships/comments" Target="../comments/modernComment_102_BC0EDFF5.xml"/><Relationship Id="rId1" Type="http://schemas.openxmlformats.org/officeDocument/2006/relationships/slideLayout" Target="../slideLayouts/slideLayout4.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8" Type="http://schemas.openxmlformats.org/officeDocument/2006/relationships/image" Target="../media/image13.svg"/><Relationship Id="rId3" Type="http://schemas.microsoft.com/office/2018/10/relationships/comments" Target="../comments/modernComment_104_D2C4957E.xml"/><Relationship Id="rId7" Type="http://schemas.openxmlformats.org/officeDocument/2006/relationships/image" Target="../media/image12.sv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11.svg"/><Relationship Id="rId11" Type="http://schemas.openxmlformats.org/officeDocument/2006/relationships/image" Target="../media/image16.jpeg"/><Relationship Id="rId5" Type="http://schemas.openxmlformats.org/officeDocument/2006/relationships/image" Target="../media/image10.svg"/><Relationship Id="rId10" Type="http://schemas.openxmlformats.org/officeDocument/2006/relationships/image" Target="../media/image15.jpeg"/><Relationship Id="rId4" Type="http://schemas.openxmlformats.org/officeDocument/2006/relationships/image" Target="../media/image9.svg"/><Relationship Id="rId9" Type="http://schemas.openxmlformats.org/officeDocument/2006/relationships/image" Target="../media/image14.sv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microsoft.com/office/2018/10/relationships/comments" Target="../comments/modernComment_107_44AB75BF.xml"/><Relationship Id="rId1" Type="http://schemas.openxmlformats.org/officeDocument/2006/relationships/slideLayout" Target="../slideLayouts/slideLayout4.xml"/><Relationship Id="rId5" Type="http://schemas.openxmlformats.org/officeDocument/2006/relationships/image" Target="../media/image19.png"/><Relationship Id="rId4" Type="http://schemas.openxmlformats.org/officeDocument/2006/relationships/image" Target="../media/image18.sv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microsoft.com/office/2018/10/relationships/comments" Target="../comments/modernComment_11C_AD377CFA.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microsoft.com/office/2018/10/relationships/comments" Target="../comments/modernComment_105_C3677EFA.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svg"/><Relationship Id="rId1" Type="http://schemas.openxmlformats.org/officeDocument/2006/relationships/slideLayout" Target="../slideLayouts/slideLayout1.xml"/><Relationship Id="rId5" Type="http://schemas.openxmlformats.org/officeDocument/2006/relationships/image" Target="../media/image26.svg"/><Relationship Id="rId4" Type="http://schemas.openxmlformats.org/officeDocument/2006/relationships/image" Target="../media/image25.svg"/></Relationships>
</file>

<file path=ppt/slides/_rels/slide18.xml.rels><?xml version="1.0" encoding="UTF-8" standalone="yes"?>
<Relationships xmlns="http://schemas.openxmlformats.org/package/2006/relationships"><Relationship Id="rId2" Type="http://schemas.openxmlformats.org/officeDocument/2006/relationships/image" Target="../media/image27.sv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svg"/><Relationship Id="rId1" Type="http://schemas.openxmlformats.org/officeDocument/2006/relationships/slideLayout" Target="../slideLayouts/slideLayout1.xml"/><Relationship Id="rId5" Type="http://schemas.openxmlformats.org/officeDocument/2006/relationships/image" Target="../media/image26.svg"/><Relationship Id="rId4" Type="http://schemas.openxmlformats.org/officeDocument/2006/relationships/image" Target="../media/image25.svg"/></Relationships>
</file>

<file path=ppt/slides/_rels/slide20.xml.rels><?xml version="1.0" encoding="UTF-8" standalone="yes"?>
<Relationships xmlns="http://schemas.openxmlformats.org/package/2006/relationships"><Relationship Id="rId2" Type="http://schemas.openxmlformats.org/officeDocument/2006/relationships/image" Target="../media/image27.sv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svg"/><Relationship Id="rId1" Type="http://schemas.openxmlformats.org/officeDocument/2006/relationships/slideLayout" Target="../slideLayouts/slideLayout1.xml"/><Relationship Id="rId5" Type="http://schemas.openxmlformats.org/officeDocument/2006/relationships/image" Target="../media/image26.svg"/><Relationship Id="rId4" Type="http://schemas.openxmlformats.org/officeDocument/2006/relationships/image" Target="../media/image25.svg"/></Relationships>
</file>

<file path=ppt/slides/_rels/slide22.xml.rels><?xml version="1.0" encoding="UTF-8" standalone="yes"?>
<Relationships xmlns="http://schemas.openxmlformats.org/package/2006/relationships"><Relationship Id="rId2" Type="http://schemas.openxmlformats.org/officeDocument/2006/relationships/image" Target="../media/image27.sv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svg"/><Relationship Id="rId1" Type="http://schemas.openxmlformats.org/officeDocument/2006/relationships/slideLayout" Target="../slideLayouts/slideLayout1.xml"/><Relationship Id="rId5" Type="http://schemas.openxmlformats.org/officeDocument/2006/relationships/image" Target="../media/image26.svg"/><Relationship Id="rId4" Type="http://schemas.openxmlformats.org/officeDocument/2006/relationships/image" Target="../media/image25.sv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78619A-1F4B-136A-65F4-4B2947789648}"/>
              </a:ext>
            </a:extLst>
          </p:cNvPr>
          <p:cNvSpPr>
            <a:spLocks noGrp="1"/>
          </p:cNvSpPr>
          <p:nvPr>
            <p:ph type="ctrTitle"/>
          </p:nvPr>
        </p:nvSpPr>
        <p:spPr>
          <a:xfrm>
            <a:off x="775470" y="1666525"/>
            <a:ext cx="10640754" cy="1912298"/>
          </a:xfrm>
        </p:spPr>
        <p:txBody>
          <a:bodyPr anchor="b">
            <a:normAutofit/>
          </a:bodyPr>
          <a:lstStyle/>
          <a:p>
            <a:r>
              <a:rPr lang="en-US" sz="6600">
                <a:solidFill>
                  <a:schemeClr val="tx2"/>
                </a:solidFill>
                <a:latin typeface="ADLaM Display"/>
                <a:ea typeface="ADLaM Display"/>
                <a:cs typeface="ADLaM Display"/>
              </a:rPr>
              <a:t>Microplastic Mayhem!</a:t>
            </a:r>
            <a:endParaRPr lang="en-US" sz="6600">
              <a:solidFill>
                <a:schemeClr val="tx2"/>
              </a:solidFill>
              <a:latin typeface="ADLaM Display" panose="020F0502020204030204" pitchFamily="2" charset="0"/>
              <a:ea typeface="ADLaM Display" panose="020F0502020204030204" pitchFamily="2" charset="0"/>
              <a:cs typeface="ADLaM Display" panose="020F0502020204030204" pitchFamily="2" charset="0"/>
            </a:endParaRPr>
          </a:p>
        </p:txBody>
      </p:sp>
      <p:sp>
        <p:nvSpPr>
          <p:cNvPr id="3" name="Subtitle 2">
            <a:extLst>
              <a:ext uri="{FF2B5EF4-FFF2-40B4-BE49-F238E27FC236}">
                <a16:creationId xmlns:a16="http://schemas.microsoft.com/office/drawing/2014/main" id="{AE49D952-1B5C-D36E-31C1-9E225E283342}"/>
              </a:ext>
            </a:extLst>
          </p:cNvPr>
          <p:cNvSpPr>
            <a:spLocks noGrp="1"/>
          </p:cNvSpPr>
          <p:nvPr>
            <p:ph type="subTitle" idx="1"/>
          </p:nvPr>
        </p:nvSpPr>
        <p:spPr>
          <a:xfrm>
            <a:off x="1514120" y="3647208"/>
            <a:ext cx="9163757" cy="450447"/>
          </a:xfrm>
        </p:spPr>
        <p:txBody>
          <a:bodyPr anchor="ctr">
            <a:normAutofit/>
          </a:bodyPr>
          <a:lstStyle/>
          <a:p>
            <a:r>
              <a:rPr lang="en-US" sz="2000">
                <a:solidFill>
                  <a:schemeClr val="tx2"/>
                </a:solidFill>
                <a:latin typeface="ADLaM Display"/>
                <a:ea typeface="ADLaM Display"/>
                <a:cs typeface="ADLaM Display"/>
              </a:rPr>
              <a:t>A lesson plan created by Liam Green</a:t>
            </a:r>
          </a:p>
        </p:txBody>
      </p:sp>
      <p:grpSp>
        <p:nvGrpSpPr>
          <p:cNvPr id="14" name="Group 13">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5" name="Freeform: Shape 14">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8" name="Freeform: Shape 17">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6" descr="Virginia Institute of Marine Science">
            <a:extLst>
              <a:ext uri="{FF2B5EF4-FFF2-40B4-BE49-F238E27FC236}">
                <a16:creationId xmlns:a16="http://schemas.microsoft.com/office/drawing/2014/main" id="{1C8E335F-3373-F043-1AB4-369BF38540D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308651" y="6004483"/>
            <a:ext cx="2738453" cy="691458"/>
          </a:xfrm>
          <a:prstGeom prst="rect">
            <a:avLst/>
          </a:prstGeom>
          <a:noFill/>
          <a:extLst>
            <a:ext uri="{909E8E84-426E-40DD-AFC4-6F175D3DCCD1}">
              <a14:hiddenFill xmlns:a14="http://schemas.microsoft.com/office/drawing/2010/main">
                <a:solidFill>
                  <a:srgbClr val="FFFFFF"/>
                </a:solidFill>
              </a14:hiddenFill>
            </a:ext>
          </a:extLst>
        </p:spPr>
      </p:pic>
      <p:grpSp>
        <p:nvGrpSpPr>
          <p:cNvPr id="20" name="Group 19">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1" name="Freeform: Shape 20">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4" descr="Virginia Scientists &amp; Educators Alliance (VA SEA) | Virginia Institute of  Marine Science">
            <a:extLst>
              <a:ext uri="{FF2B5EF4-FFF2-40B4-BE49-F238E27FC236}">
                <a16:creationId xmlns:a16="http://schemas.microsoft.com/office/drawing/2014/main" id="{0D9D5EA4-B719-39D5-78B6-2D3423E68F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81" y="0"/>
            <a:ext cx="1766526" cy="1225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39904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8EDA87-D483-3C51-F64A-28A3A081F5A1}"/>
              </a:ext>
            </a:extLst>
          </p:cNvPr>
          <p:cNvSpPr>
            <a:spLocks noGrp="1"/>
          </p:cNvSpPr>
          <p:nvPr>
            <p:ph type="title"/>
          </p:nvPr>
        </p:nvSpPr>
        <p:spPr>
          <a:xfrm>
            <a:off x="6657715" y="467271"/>
            <a:ext cx="4195674" cy="2052522"/>
          </a:xfrm>
        </p:spPr>
        <p:txBody>
          <a:bodyPr vert="horz" lIns="91440" tIns="45720" rIns="91440" bIns="45720" rtlCol="0" anchor="b">
            <a:normAutofit/>
          </a:bodyPr>
          <a:lstStyle/>
          <a:p>
            <a:r>
              <a:rPr lang="en-US" sz="5600">
                <a:latin typeface="ADLaM Display" panose="02010000000000000000" pitchFamily="2" charset="0"/>
                <a:ea typeface="ADLaM Display" panose="02010000000000000000" pitchFamily="2" charset="0"/>
                <a:cs typeface="ADLaM Display" panose="02010000000000000000" pitchFamily="2" charset="0"/>
              </a:rPr>
              <a:t>Meet the Scientist</a:t>
            </a:r>
          </a:p>
        </p:txBody>
      </p:sp>
      <p:sp>
        <p:nvSpPr>
          <p:cNvPr id="14" name="Oval 13">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descr="A person holding a pole on a boat&#10;&#10;AI-generated content may be incorrect.">
            <a:extLst>
              <a:ext uri="{FF2B5EF4-FFF2-40B4-BE49-F238E27FC236}">
                <a16:creationId xmlns:a16="http://schemas.microsoft.com/office/drawing/2014/main" id="{E67D6F37-5F73-BC77-5761-47B2D607931F}"/>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rcRect l="25000" r="2" b="2"/>
          <a:stretch>
            <a:fillRect/>
          </a:stretch>
        </p:blipFill>
        <p:spPr>
          <a:xfrm>
            <a:off x="451632"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16"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18"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sp>
        <p:nvSpPr>
          <p:cNvPr id="4" name="Content Placeholder 3">
            <a:extLst>
              <a:ext uri="{FF2B5EF4-FFF2-40B4-BE49-F238E27FC236}">
                <a16:creationId xmlns:a16="http://schemas.microsoft.com/office/drawing/2014/main" id="{792CE7D0-1354-3291-F51D-F61C0B304A89}"/>
              </a:ext>
            </a:extLst>
          </p:cNvPr>
          <p:cNvSpPr>
            <a:spLocks noGrp="1"/>
          </p:cNvSpPr>
          <p:nvPr>
            <p:ph sz="half" idx="1"/>
          </p:nvPr>
        </p:nvSpPr>
        <p:spPr>
          <a:xfrm>
            <a:off x="6657715" y="2990818"/>
            <a:ext cx="4195673" cy="3214661"/>
          </a:xfrm>
        </p:spPr>
        <p:txBody>
          <a:bodyPr vert="horz" lIns="91440" tIns="45720" rIns="91440" bIns="45720" rtlCol="0" anchor="t">
            <a:normAutofit/>
          </a:bodyPr>
          <a:lstStyle/>
          <a:p>
            <a:r>
              <a:rPr lang="en-US" sz="1700">
                <a:solidFill>
                  <a:schemeClr val="tx1">
                    <a:alpha val="80000"/>
                  </a:schemeClr>
                </a:solidFill>
                <a:latin typeface="ADLaM Display"/>
                <a:ea typeface="ADLaM Display"/>
                <a:cs typeface="ADLaM Display"/>
              </a:rPr>
              <a:t>My name is Liam Green! I’m a PhD student researching microplastics in Chesapeake Bay</a:t>
            </a:r>
          </a:p>
          <a:p>
            <a:r>
              <a:rPr lang="en-US" sz="1700">
                <a:solidFill>
                  <a:schemeClr val="tx1">
                    <a:alpha val="80000"/>
                  </a:schemeClr>
                </a:solidFill>
                <a:latin typeface="ADLaM Display"/>
                <a:ea typeface="ADLaM Display"/>
                <a:cs typeface="ADLaM Display"/>
              </a:rPr>
              <a:t>I am working on new ways for scientists to identify the chemicals found in microplastics.</a:t>
            </a:r>
          </a:p>
          <a:p>
            <a:r>
              <a:rPr lang="en-US" sz="1700">
                <a:solidFill>
                  <a:schemeClr val="tx1">
                    <a:alpha val="80000"/>
                  </a:schemeClr>
                </a:solidFill>
                <a:latin typeface="ADLaM Display"/>
                <a:ea typeface="ADLaM Display"/>
                <a:cs typeface="ADLaM Display"/>
              </a:rPr>
              <a:t>After today’s lesson, you’ll learn some of the things we can do to keep plastics out of our environment!</a:t>
            </a:r>
            <a:endParaRPr lang="en-US">
              <a:solidFill>
                <a:schemeClr val="tx1">
                  <a:alpha val="80000"/>
                </a:schemeClr>
              </a:solidFill>
            </a:endParaRPr>
          </a:p>
          <a:p>
            <a:endParaRPr lang="en-US" sz="1700">
              <a:solidFill>
                <a:schemeClr val="tx1">
                  <a:alpha val="80000"/>
                </a:schemeClr>
              </a:solidFill>
            </a:endParaRPr>
          </a:p>
        </p:txBody>
      </p:sp>
      <p:sp>
        <p:nvSpPr>
          <p:cNvPr id="20"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p>
        </p:txBody>
      </p:sp>
      <p:cxnSp>
        <p:nvCxnSpPr>
          <p:cNvPr id="22"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82131DC9-6527-F98E-FCFD-7C06A17D03F1}"/>
              </a:ext>
            </a:extLst>
          </p:cNvPr>
          <p:cNvSpPr txBox="1"/>
          <p:nvPr/>
        </p:nvSpPr>
        <p:spPr>
          <a:xfrm rot="1836817">
            <a:off x="846193" y="6077442"/>
            <a:ext cx="3904034" cy="261610"/>
          </a:xfrm>
          <a:custGeom>
            <a:avLst/>
            <a:gdLst>
              <a:gd name="connsiteX0" fmla="*/ 0 w 3904034"/>
              <a:gd name="connsiteY0" fmla="*/ 0 h 261610"/>
              <a:gd name="connsiteX1" fmla="*/ 3904034 w 3904034"/>
              <a:gd name="connsiteY1" fmla="*/ 0 h 261610"/>
              <a:gd name="connsiteX2" fmla="*/ 3904034 w 3904034"/>
              <a:gd name="connsiteY2" fmla="*/ 261610 h 261610"/>
              <a:gd name="connsiteX3" fmla="*/ 0 w 3904034"/>
              <a:gd name="connsiteY3" fmla="*/ 261610 h 261610"/>
              <a:gd name="connsiteX4" fmla="*/ 0 w 3904034"/>
              <a:gd name="connsiteY4" fmla="*/ 0 h 261610"/>
              <a:gd name="connsiteX0" fmla="*/ 0 w 3904034"/>
              <a:gd name="connsiteY0" fmla="*/ 0 h 490560"/>
              <a:gd name="connsiteX1" fmla="*/ 3904034 w 3904034"/>
              <a:gd name="connsiteY1" fmla="*/ 0 h 490560"/>
              <a:gd name="connsiteX2" fmla="*/ 3904034 w 3904034"/>
              <a:gd name="connsiteY2" fmla="*/ 261610 h 490560"/>
              <a:gd name="connsiteX3" fmla="*/ 1853920 w 3904034"/>
              <a:gd name="connsiteY3" fmla="*/ 490553 h 490560"/>
              <a:gd name="connsiteX4" fmla="*/ 0 w 3904034"/>
              <a:gd name="connsiteY4" fmla="*/ 261610 h 490560"/>
              <a:gd name="connsiteX5" fmla="*/ 0 w 3904034"/>
              <a:gd name="connsiteY5" fmla="*/ 0 h 490560"/>
              <a:gd name="connsiteX0" fmla="*/ 0 w 3904034"/>
              <a:gd name="connsiteY0" fmla="*/ 1 h 490561"/>
              <a:gd name="connsiteX1" fmla="*/ 1905801 w 3904034"/>
              <a:gd name="connsiteY1" fmla="*/ 250605 h 490561"/>
              <a:gd name="connsiteX2" fmla="*/ 3904034 w 3904034"/>
              <a:gd name="connsiteY2" fmla="*/ 1 h 490561"/>
              <a:gd name="connsiteX3" fmla="*/ 3904034 w 3904034"/>
              <a:gd name="connsiteY3" fmla="*/ 261611 h 490561"/>
              <a:gd name="connsiteX4" fmla="*/ 1853920 w 3904034"/>
              <a:gd name="connsiteY4" fmla="*/ 490554 h 490561"/>
              <a:gd name="connsiteX5" fmla="*/ 0 w 3904034"/>
              <a:gd name="connsiteY5" fmla="*/ 261611 h 490561"/>
              <a:gd name="connsiteX6" fmla="*/ 0 w 3904034"/>
              <a:gd name="connsiteY6" fmla="*/ 1 h 49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04034" h="490561">
                <a:moveTo>
                  <a:pt x="0" y="1"/>
                </a:moveTo>
                <a:cubicBezTo>
                  <a:pt x="630944" y="-771"/>
                  <a:pt x="1274857" y="251377"/>
                  <a:pt x="1905801" y="250605"/>
                </a:cubicBezTo>
                <a:lnTo>
                  <a:pt x="3904034" y="1"/>
                </a:lnTo>
                <a:lnTo>
                  <a:pt x="3904034" y="261611"/>
                </a:lnTo>
                <a:cubicBezTo>
                  <a:pt x="3216339" y="260104"/>
                  <a:pt x="2541615" y="492061"/>
                  <a:pt x="1853920" y="490554"/>
                </a:cubicBezTo>
                <a:lnTo>
                  <a:pt x="0" y="261611"/>
                </a:lnTo>
                <a:lnTo>
                  <a:pt x="0" y="1"/>
                </a:lnTo>
                <a:close/>
              </a:path>
            </a:pathLst>
          </a:custGeom>
          <a:noFill/>
        </p:spPr>
        <p:txBody>
          <a:bodyPr wrap="square" rtlCol="0">
            <a:spAutoFit/>
          </a:bodyPr>
          <a:lstStyle/>
          <a:p>
            <a:r>
              <a:rPr lang="en-US" sz="1100">
                <a:solidFill>
                  <a:schemeClr val="bg1"/>
                </a:solidFill>
              </a:rPr>
              <a:t>PC: Meredith Seeley, 2025</a:t>
            </a:r>
          </a:p>
        </p:txBody>
      </p:sp>
    </p:spTree>
    <p:extLst>
      <p:ext uri="{BB962C8B-B14F-4D97-AF65-F5344CB8AC3E}">
        <p14:creationId xmlns:p14="http://schemas.microsoft.com/office/powerpoint/2010/main" val="19107450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a:extLst>
            <a:ext uri="{FF2B5EF4-FFF2-40B4-BE49-F238E27FC236}">
              <a16:creationId xmlns:a16="http://schemas.microsoft.com/office/drawing/2014/main" id="{8293FD90-F1F7-B7AB-66F7-EB33B977AC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7EE0DB-7D51-9C24-647D-1FF00359B7AA}"/>
              </a:ext>
            </a:extLst>
          </p:cNvPr>
          <p:cNvSpPr>
            <a:spLocks noGrp="1"/>
          </p:cNvSpPr>
          <p:nvPr>
            <p:ph type="title"/>
          </p:nvPr>
        </p:nvSpPr>
        <p:spPr/>
        <p:txBody>
          <a:bodyPr/>
          <a:lstStyle/>
          <a:p>
            <a:r>
              <a:rPr lang="en-US">
                <a:latin typeface="ADLaM Display"/>
                <a:ea typeface="ADLaM Display"/>
                <a:cs typeface="ADLaM Display"/>
              </a:rPr>
              <a:t>Our Plastic Planet</a:t>
            </a:r>
            <a:endParaRPr lang="en-US">
              <a:latin typeface="ADLaM Display" panose="02010000000000000000" pitchFamily="2" charset="0"/>
              <a:ea typeface="ADLaM Display" panose="02010000000000000000" pitchFamily="2" charset="0"/>
              <a:cs typeface="ADLaM Display" panose="02010000000000000000" pitchFamily="2" charset="0"/>
            </a:endParaRPr>
          </a:p>
        </p:txBody>
      </p:sp>
      <p:sp>
        <p:nvSpPr>
          <p:cNvPr id="3" name="Content Placeholder 2">
            <a:extLst>
              <a:ext uri="{FF2B5EF4-FFF2-40B4-BE49-F238E27FC236}">
                <a16:creationId xmlns:a16="http://schemas.microsoft.com/office/drawing/2014/main" id="{1A802BB4-B8DA-16C6-CB39-9FA8D9223355}"/>
              </a:ext>
            </a:extLst>
          </p:cNvPr>
          <p:cNvSpPr>
            <a:spLocks noGrp="1"/>
          </p:cNvSpPr>
          <p:nvPr>
            <p:ph sz="half" idx="1"/>
          </p:nvPr>
        </p:nvSpPr>
        <p:spPr>
          <a:xfrm>
            <a:off x="838200" y="1825625"/>
            <a:ext cx="5181600" cy="4595346"/>
          </a:xfrm>
        </p:spPr>
        <p:txBody>
          <a:bodyPr vert="horz" lIns="91440" tIns="45720" rIns="91440" bIns="45720" rtlCol="0" anchor="t">
            <a:normAutofit/>
          </a:bodyPr>
          <a:lstStyle/>
          <a:p>
            <a:pPr>
              <a:buFont typeface="Arial,Sans-Serif" panose="020B0604020202020204" pitchFamily="34" charset="0"/>
            </a:pPr>
            <a:r>
              <a:rPr lang="en-US" sz="2400" dirty="0">
                <a:latin typeface="ADLaM Display"/>
                <a:ea typeface="ADLaM Display"/>
                <a:cs typeface="ADLaM Display"/>
              </a:rPr>
              <a:t>In our world today, almost everything is plastic </a:t>
            </a:r>
          </a:p>
          <a:p>
            <a:pPr lvl="1">
              <a:buFont typeface="Courier New" panose="020B0604020202020204" pitchFamily="34" charset="0"/>
              <a:buChar char="o"/>
            </a:pPr>
            <a:r>
              <a:rPr lang="en-US" sz="2000" dirty="0">
                <a:latin typeface="ADLaM Display"/>
                <a:ea typeface="ADLaM Display"/>
                <a:cs typeface="ADLaM Display"/>
              </a:rPr>
              <a:t>It's strong, cheap, and lightweight</a:t>
            </a:r>
            <a:endParaRPr lang="en-US" sz="2000" dirty="0">
              <a:latin typeface="ADLaM Display" panose="02010000000000000000" pitchFamily="2" charset="0"/>
              <a:ea typeface="ADLaM Display" panose="02010000000000000000" pitchFamily="2" charset="0"/>
              <a:cs typeface="ADLaM Display" panose="02010000000000000000" pitchFamily="2" charset="0"/>
            </a:endParaRPr>
          </a:p>
          <a:p>
            <a:endParaRPr lang="en-US" sz="2400" dirty="0">
              <a:latin typeface="ADLaM Display" panose="02010000000000000000" pitchFamily="2" charset="0"/>
              <a:ea typeface="ADLaM Display" panose="02010000000000000000" pitchFamily="2" charset="0"/>
              <a:cs typeface="ADLaM Display" panose="02010000000000000000" pitchFamily="2" charset="0"/>
            </a:endParaRPr>
          </a:p>
          <a:p>
            <a:pPr>
              <a:buFont typeface="Arial,Sans-Serif" panose="020B0604020202020204" pitchFamily="34" charset="0"/>
            </a:pPr>
            <a:r>
              <a:rPr lang="en-US" sz="2400">
                <a:latin typeface="ADLaM Display"/>
                <a:ea typeface="ADLaM Display"/>
                <a:cs typeface="ADLaM Display"/>
              </a:rPr>
              <a:t>Look around – what in this room is </a:t>
            </a:r>
            <a:r>
              <a:rPr lang="en-US" sz="2400" dirty="0">
                <a:latin typeface="ADLaM Display"/>
                <a:ea typeface="ADLaM Display"/>
                <a:cs typeface="ADLaM Display"/>
              </a:rPr>
              <a:t>made from plastic?</a:t>
            </a:r>
            <a:endParaRPr lang="en-US" sz="2400" dirty="0">
              <a:latin typeface="ADLaM Display" panose="02010000000000000000" pitchFamily="2" charset="0"/>
              <a:ea typeface="ADLaM Display" panose="02010000000000000000" pitchFamily="2" charset="0"/>
              <a:cs typeface="ADLaM Display" panose="02010000000000000000" pitchFamily="2" charset="0"/>
            </a:endParaRPr>
          </a:p>
          <a:p>
            <a:pPr lvl="1">
              <a:buFont typeface="Courier New" panose="020B0604020202020204" pitchFamily="34" charset="0"/>
              <a:buChar char="o"/>
            </a:pPr>
            <a:r>
              <a:rPr lang="en-US" sz="2000" dirty="0">
                <a:latin typeface="ADLaM Display"/>
                <a:ea typeface="ADLaM Display"/>
                <a:cs typeface="ADLaM Display"/>
              </a:rPr>
              <a:t>Almost everything!</a:t>
            </a:r>
            <a:endParaRPr lang="en-US" sz="2000" dirty="0">
              <a:latin typeface="ADLaM Display" panose="02010000000000000000" pitchFamily="2" charset="0"/>
              <a:ea typeface="ADLaM Display" panose="02010000000000000000" pitchFamily="2" charset="0"/>
              <a:cs typeface="ADLaM Display" panose="02010000000000000000" pitchFamily="2" charset="0"/>
            </a:endParaRPr>
          </a:p>
          <a:p>
            <a:endParaRPr lang="en-US" sz="2400" dirty="0">
              <a:latin typeface="ADLaM Display" panose="02010000000000000000" pitchFamily="2" charset="0"/>
              <a:ea typeface="ADLaM Display" panose="02010000000000000000" pitchFamily="2" charset="0"/>
              <a:cs typeface="ADLaM Display" panose="02010000000000000000" pitchFamily="2" charset="0"/>
            </a:endParaRPr>
          </a:p>
          <a:p>
            <a:pPr>
              <a:buFont typeface="Arial,Sans-Serif" panose="020B0604020202020204" pitchFamily="34" charset="0"/>
            </a:pPr>
            <a:r>
              <a:rPr lang="en-US" sz="2400">
                <a:latin typeface="ADLaM Display"/>
                <a:ea typeface="ADLaM Display"/>
                <a:cs typeface="ADLaM Display"/>
              </a:rPr>
              <a:t>Think about all the plastic that gets thrown away. What happens next?</a:t>
            </a:r>
          </a:p>
        </p:txBody>
      </p:sp>
      <p:pic>
        <p:nvPicPr>
          <p:cNvPr id="8" name="Picture 2" descr="A hand holding a plastic bag of the earth&#10;&#10;AI-generated content may be incorrect.">
            <a:extLst>
              <a:ext uri="{FF2B5EF4-FFF2-40B4-BE49-F238E27FC236}">
                <a16:creationId xmlns:a16="http://schemas.microsoft.com/office/drawing/2014/main" id="{EFE22978-E205-9390-72F1-2BEA32940B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1612" r="172" b="235"/>
          <a:stretch>
            <a:fillRect/>
          </a:stretch>
        </p:blipFill>
        <p:spPr bwMode="auto">
          <a:xfrm>
            <a:off x="6452429" y="1573909"/>
            <a:ext cx="5484630" cy="5076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6756828"/>
      </p:ext>
    </p:extLst>
  </p:cSld>
  <p:clrMapOvr>
    <a:masterClrMapping/>
  </p:clrMapOvr>
  <p:extLst>
    <p:ext uri="{6950BFC3-D8DA-4A85-94F7-54DA5524770B}">
      <p188:commentRel xmlns:p188="http://schemas.microsoft.com/office/powerpoint/2018/8/main" r:id="rId3"/>
    </p:ext>
  </p:extLs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C05A7-585E-B412-2861-E2EC4BDB352F}"/>
              </a:ext>
            </a:extLst>
          </p:cNvPr>
          <p:cNvSpPr>
            <a:spLocks noGrp="1"/>
          </p:cNvSpPr>
          <p:nvPr>
            <p:ph type="title"/>
          </p:nvPr>
        </p:nvSpPr>
        <p:spPr/>
        <p:txBody>
          <a:bodyPr/>
          <a:lstStyle/>
          <a:p>
            <a:r>
              <a:rPr lang="en-US">
                <a:latin typeface="ADLaM Display" panose="02010000000000000000" pitchFamily="2" charset="0"/>
                <a:ea typeface="ADLaM Display" panose="02010000000000000000" pitchFamily="2" charset="0"/>
                <a:cs typeface="ADLaM Display" panose="02010000000000000000" pitchFamily="2" charset="0"/>
              </a:rPr>
              <a:t>Plastic Pollution</a:t>
            </a:r>
          </a:p>
        </p:txBody>
      </p:sp>
      <p:sp>
        <p:nvSpPr>
          <p:cNvPr id="3" name="Content Placeholder 2">
            <a:extLst>
              <a:ext uri="{FF2B5EF4-FFF2-40B4-BE49-F238E27FC236}">
                <a16:creationId xmlns:a16="http://schemas.microsoft.com/office/drawing/2014/main" id="{96D3E6D6-FAC0-D18D-AC39-C0EC366649C1}"/>
              </a:ext>
            </a:extLst>
          </p:cNvPr>
          <p:cNvSpPr>
            <a:spLocks noGrp="1"/>
          </p:cNvSpPr>
          <p:nvPr>
            <p:ph sz="half" idx="1"/>
          </p:nvPr>
        </p:nvSpPr>
        <p:spPr>
          <a:xfrm>
            <a:off x="838200" y="1825625"/>
            <a:ext cx="5181600" cy="4595346"/>
          </a:xfrm>
        </p:spPr>
        <p:txBody>
          <a:bodyPr vert="horz" lIns="91440" tIns="45720" rIns="91440" bIns="45720" rtlCol="0" anchor="t">
            <a:normAutofit/>
          </a:bodyPr>
          <a:lstStyle/>
          <a:p>
            <a:r>
              <a:rPr lang="en-US" sz="2400">
                <a:latin typeface="ADLaM Display"/>
                <a:ea typeface="ADLaM Display"/>
                <a:cs typeface="ADLaM Display"/>
              </a:rPr>
              <a:t>The United States produces 79 million metric tons of plastic waste each year</a:t>
            </a:r>
            <a:endParaRPr lang="en-US" sz="2400">
              <a:latin typeface="ADLaM Display" panose="02010000000000000000" pitchFamily="2" charset="0"/>
              <a:ea typeface="ADLaM Display" panose="02010000000000000000" pitchFamily="2" charset="0"/>
              <a:cs typeface="ADLaM Display" panose="02010000000000000000" pitchFamily="2" charset="0"/>
            </a:endParaRPr>
          </a:p>
          <a:p>
            <a:r>
              <a:rPr lang="en-US" sz="2400">
                <a:latin typeface="ADLaM Display"/>
                <a:ea typeface="ADLaM Display"/>
                <a:cs typeface="ADLaM Display"/>
              </a:rPr>
              <a:t>Only 9% of that plastic waste recycled</a:t>
            </a:r>
          </a:p>
          <a:p>
            <a:r>
              <a:rPr lang="en-US" sz="2400">
                <a:latin typeface="ADLaM Display" panose="02010000000000000000" pitchFamily="2" charset="0"/>
                <a:ea typeface="ADLaM Display" panose="02010000000000000000" pitchFamily="2" charset="0"/>
                <a:cs typeface="ADLaM Display" panose="02010000000000000000" pitchFamily="2" charset="0"/>
              </a:rPr>
              <a:t>The rest gets stored in landfills, incinerated, or is mismanaged and pollutes our environments</a:t>
            </a:r>
          </a:p>
          <a:p>
            <a:r>
              <a:rPr lang="en-US" sz="2400">
                <a:latin typeface="ADLaM Display" panose="02010000000000000000" pitchFamily="2" charset="0"/>
                <a:ea typeface="ADLaM Display" panose="02010000000000000000" pitchFamily="2" charset="0"/>
                <a:cs typeface="ADLaM Display" panose="02010000000000000000" pitchFamily="2" charset="0"/>
              </a:rPr>
              <a:t>When plastic is in the environment for too long, it begins to </a:t>
            </a:r>
            <a:r>
              <a:rPr lang="en-US" sz="2400" b="1">
                <a:latin typeface="ADLaM Display" panose="02010000000000000000" pitchFamily="2" charset="0"/>
                <a:ea typeface="ADLaM Display" panose="02010000000000000000" pitchFamily="2" charset="0"/>
                <a:cs typeface="ADLaM Display" panose="02010000000000000000" pitchFamily="2" charset="0"/>
              </a:rPr>
              <a:t>FRAGMENT into smaller </a:t>
            </a:r>
            <a:r>
              <a:rPr lang="en-US" sz="2400" b="1" i="1">
                <a:latin typeface="ADLaM Display" panose="02010000000000000000" pitchFamily="2" charset="0"/>
                <a:ea typeface="ADLaM Display" panose="02010000000000000000" pitchFamily="2" charset="0"/>
                <a:cs typeface="ADLaM Display" panose="02010000000000000000" pitchFamily="2" charset="0"/>
              </a:rPr>
              <a:t>microplastics</a:t>
            </a:r>
            <a:endParaRPr lang="en-US" sz="2400">
              <a:latin typeface="ADLaM Display" panose="02010000000000000000" pitchFamily="2" charset="0"/>
              <a:ea typeface="ADLaM Display" panose="02010000000000000000" pitchFamily="2" charset="0"/>
              <a:cs typeface="ADLaM Display" panose="02010000000000000000" pitchFamily="2" charset="0"/>
            </a:endParaRPr>
          </a:p>
        </p:txBody>
      </p:sp>
      <p:pic>
        <p:nvPicPr>
          <p:cNvPr id="1026" name="Picture 2">
            <a:extLst>
              <a:ext uri="{FF2B5EF4-FFF2-40B4-BE49-F238E27FC236}">
                <a16:creationId xmlns:a16="http://schemas.microsoft.com/office/drawing/2014/main" id="{B073C532-BF27-642B-6C6F-15AA10A00B6C}"/>
              </a:ext>
            </a:extLst>
          </p:cNvPr>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bwMode="auto">
          <a:xfrm>
            <a:off x="6733331" y="248265"/>
            <a:ext cx="4800817" cy="320210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D5EB4A0-856E-5286-2172-EF17ECD08E1C}"/>
              </a:ext>
            </a:extLst>
          </p:cNvPr>
          <p:cNvPicPr>
            <a:picLocks noChangeAspect="1"/>
          </p:cNvPicPr>
          <p:nvPr/>
        </p:nvPicPr>
        <p:blipFill>
          <a:blip r:embed="rId5"/>
          <a:stretch>
            <a:fillRect/>
          </a:stretch>
        </p:blipFill>
        <p:spPr>
          <a:xfrm>
            <a:off x="6999002" y="3519464"/>
            <a:ext cx="4269475" cy="3202106"/>
          </a:xfrm>
          <a:prstGeom prst="rect">
            <a:avLst/>
          </a:prstGeom>
        </p:spPr>
      </p:pic>
    </p:spTree>
    <p:extLst>
      <p:ext uri="{BB962C8B-B14F-4D97-AF65-F5344CB8AC3E}">
        <p14:creationId xmlns:p14="http://schemas.microsoft.com/office/powerpoint/2010/main" val="1427969785"/>
      </p:ext>
    </p:extLst>
  </p:cSld>
  <p:clrMapOvr>
    <a:masterClrMapping/>
  </p:clrMapOvr>
  <p:extLst>
    <p:ext uri="{6950BFC3-D8DA-4A85-94F7-54DA5524770B}">
      <p188:commentRel xmlns:p188="http://schemas.microsoft.com/office/powerpoint/2018/8/main" r:id="rId3"/>
    </p:ext>
  </p:extLs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A6631B-84A9-9897-2458-D9388E0F97FA}"/>
              </a:ext>
            </a:extLst>
          </p:cNvPr>
          <p:cNvSpPr>
            <a:spLocks noGrp="1"/>
          </p:cNvSpPr>
          <p:nvPr>
            <p:ph type="title"/>
          </p:nvPr>
        </p:nvSpPr>
        <p:spPr/>
        <p:txBody>
          <a:bodyPr/>
          <a:lstStyle/>
          <a:p>
            <a:r>
              <a:rPr lang="en-US">
                <a:latin typeface="ADLaM Display" panose="02010000000000000000" pitchFamily="2" charset="0"/>
                <a:ea typeface="ADLaM Display" panose="02010000000000000000" pitchFamily="2" charset="0"/>
                <a:cs typeface="ADLaM Display" panose="02010000000000000000" pitchFamily="2" charset="0"/>
              </a:rPr>
              <a:t>Microplastics</a:t>
            </a:r>
          </a:p>
        </p:txBody>
      </p:sp>
      <p:sp>
        <p:nvSpPr>
          <p:cNvPr id="3" name="Content Placeholder 2">
            <a:extLst>
              <a:ext uri="{FF2B5EF4-FFF2-40B4-BE49-F238E27FC236}">
                <a16:creationId xmlns:a16="http://schemas.microsoft.com/office/drawing/2014/main" id="{71164868-B35E-79C3-4472-6CCE93F28263}"/>
              </a:ext>
            </a:extLst>
          </p:cNvPr>
          <p:cNvSpPr>
            <a:spLocks noGrp="1"/>
          </p:cNvSpPr>
          <p:nvPr>
            <p:ph sz="half" idx="1"/>
          </p:nvPr>
        </p:nvSpPr>
        <p:spPr>
          <a:xfrm>
            <a:off x="838200" y="1825625"/>
            <a:ext cx="5181600" cy="4844647"/>
          </a:xfrm>
        </p:spPr>
        <p:txBody>
          <a:bodyPr vert="horz" lIns="91440" tIns="45720" rIns="91440" bIns="45720" rtlCol="0" anchor="t">
            <a:normAutofit/>
          </a:bodyPr>
          <a:lstStyle/>
          <a:p>
            <a:r>
              <a:rPr lang="en-US" sz="2400">
                <a:latin typeface="ADLaM Display"/>
                <a:ea typeface="ADLaM Display"/>
                <a:cs typeface="ADLaM Display"/>
              </a:rPr>
              <a:t>Microplastics are tiny plastic particles, defined as being less than 5mm in size</a:t>
            </a:r>
          </a:p>
          <a:p>
            <a:r>
              <a:rPr lang="en-US" sz="2400">
                <a:latin typeface="ADLaM Display"/>
                <a:ea typeface="ADLaM Display"/>
                <a:cs typeface="ADLaM Display"/>
              </a:rPr>
              <a:t>They are found in our oceans, rivers, soil, air, and often in animals (including humans)</a:t>
            </a:r>
          </a:p>
          <a:p>
            <a:r>
              <a:rPr lang="en-US" sz="2400">
                <a:latin typeface="ADLaM Display"/>
                <a:ea typeface="ADLaM Display"/>
                <a:cs typeface="ADLaM Display"/>
              </a:rPr>
              <a:t>Lab studies are beginning to uncover their harmful effects</a:t>
            </a:r>
          </a:p>
          <a:p>
            <a:pPr lvl="1"/>
            <a:r>
              <a:rPr lang="en-US" sz="2000">
                <a:latin typeface="ADLaM Display"/>
                <a:ea typeface="ADLaM Display"/>
                <a:cs typeface="ADLaM Display"/>
              </a:rPr>
              <a:t>Inflammation</a:t>
            </a:r>
          </a:p>
          <a:p>
            <a:pPr lvl="1"/>
            <a:r>
              <a:rPr lang="en-US" sz="2000">
                <a:latin typeface="ADLaM Display"/>
                <a:ea typeface="ADLaM Display"/>
                <a:cs typeface="ADLaM Display"/>
              </a:rPr>
              <a:t>Immune system disruption</a:t>
            </a:r>
          </a:p>
          <a:p>
            <a:pPr lvl="1"/>
            <a:r>
              <a:rPr lang="en-US" sz="2000">
                <a:latin typeface="ADLaM Display"/>
                <a:ea typeface="ADLaM Display"/>
                <a:cs typeface="ADLaM Display"/>
              </a:rPr>
              <a:t>Digestion interruption</a:t>
            </a:r>
          </a:p>
          <a:p>
            <a:pPr lvl="1"/>
            <a:r>
              <a:rPr lang="en-US" sz="2000">
                <a:latin typeface="ADLaM Display"/>
                <a:ea typeface="ADLaM Display"/>
                <a:cs typeface="ADLaM Display"/>
              </a:rPr>
              <a:t>Abnormal organ development</a:t>
            </a:r>
          </a:p>
        </p:txBody>
      </p:sp>
      <p:pic>
        <p:nvPicPr>
          <p:cNvPr id="2050" name="Picture 2">
            <a:extLst>
              <a:ext uri="{FF2B5EF4-FFF2-40B4-BE49-F238E27FC236}">
                <a16:creationId xmlns:a16="http://schemas.microsoft.com/office/drawing/2014/main" id="{75301683-63DF-C05D-17B7-2860004189E9}"/>
              </a:ext>
            </a:extLst>
          </p:cNvPr>
          <p:cNvPicPr>
            <a:picLocks noGrp="1" noChangeAspect="1" noChangeArrowheads="1"/>
          </p:cNvPicPr>
          <p:nvPr>
            <p:ph sz="half" idx="2"/>
          </p:nvPr>
        </p:nvPicPr>
        <p:blipFill rotWithShape="1">
          <a:blip r:embed="rId3">
            <a:extLst>
              <a:ext uri="{28A0092B-C50C-407E-A947-70E740481C1C}">
                <a14:useLocalDpi xmlns:a14="http://schemas.microsoft.com/office/drawing/2010/main" val="0"/>
              </a:ext>
            </a:extLst>
          </a:blip>
          <a:srcRect l="13825" t="635" r="23161" b="-635"/>
          <a:stretch>
            <a:fillRect/>
          </a:stretch>
        </p:blipFill>
        <p:spPr bwMode="auto">
          <a:xfrm>
            <a:off x="6172202" y="1264595"/>
            <a:ext cx="2883757" cy="2672683"/>
          </a:xfrm>
          <a:prstGeom prst="ellipse">
            <a:avLst/>
          </a:prstGeom>
          <a:noFill/>
          <a:extLst>
            <a:ext uri="{909E8E84-426E-40DD-AFC4-6F175D3DCCD1}">
              <a14:hiddenFill xmlns:a14="http://schemas.microsoft.com/office/drawing/2010/main">
                <a:solidFill>
                  <a:srgbClr val="FFFFFF"/>
                </a:solidFill>
              </a14:hiddenFill>
            </a:ext>
          </a:extLst>
        </p:spPr>
      </p:pic>
      <p:pic>
        <p:nvPicPr>
          <p:cNvPr id="2052" name="Picture 4" descr="Close up side shot of microplastics lay on people hand.Concept of water pollution and global warming. Climate change idea.">
            <a:extLst>
              <a:ext uri="{FF2B5EF4-FFF2-40B4-BE49-F238E27FC236}">
                <a16:creationId xmlns:a16="http://schemas.microsoft.com/office/drawing/2014/main" id="{EC888DFC-2BA6-8BB4-1C9B-D33D8593DA1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3804" r="8955"/>
          <a:stretch>
            <a:fillRect/>
          </a:stretch>
        </p:blipFill>
        <p:spPr bwMode="auto">
          <a:xfrm>
            <a:off x="8469820" y="3503520"/>
            <a:ext cx="3101771" cy="3046437"/>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5091445"/>
      </p:ext>
    </p:extLst>
  </p:cSld>
  <p:clrMapOvr>
    <a:masterClrMapping/>
  </p:clrMapOvr>
  <p:extLst>
    <p:ext uri="{6950BFC3-D8DA-4A85-94F7-54DA5524770B}">
      <p188:commentRel xmlns:p188="http://schemas.microsoft.com/office/powerpoint/2018/8/main" r:id="rId2"/>
    </p:ext>
  </p:extLs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87E90F-62A5-85D0-35CD-0F51AE415E26}"/>
              </a:ext>
            </a:extLst>
          </p:cNvPr>
          <p:cNvSpPr>
            <a:spLocks noGrp="1"/>
          </p:cNvSpPr>
          <p:nvPr>
            <p:ph type="title"/>
          </p:nvPr>
        </p:nvSpPr>
        <p:spPr/>
        <p:txBody>
          <a:bodyPr/>
          <a:lstStyle/>
          <a:p>
            <a:r>
              <a:rPr lang="en-US">
                <a:latin typeface="ADLaM Display" panose="02010000000000000000" pitchFamily="2" charset="0"/>
                <a:ea typeface="ADLaM Display" panose="02010000000000000000" pitchFamily="2" charset="0"/>
                <a:cs typeface="ADLaM Display" panose="02010000000000000000" pitchFamily="2" charset="0"/>
              </a:rPr>
              <a:t>How are microplastics formed?</a:t>
            </a:r>
          </a:p>
        </p:txBody>
      </p:sp>
      <p:sp>
        <p:nvSpPr>
          <p:cNvPr id="3" name="Content Placeholder 2">
            <a:extLst>
              <a:ext uri="{FF2B5EF4-FFF2-40B4-BE49-F238E27FC236}">
                <a16:creationId xmlns:a16="http://schemas.microsoft.com/office/drawing/2014/main" id="{8FB295BB-9DAC-88F7-BBB3-E27B70EF70B4}"/>
              </a:ext>
            </a:extLst>
          </p:cNvPr>
          <p:cNvSpPr>
            <a:spLocks noGrp="1"/>
          </p:cNvSpPr>
          <p:nvPr>
            <p:ph sz="half" idx="1"/>
          </p:nvPr>
        </p:nvSpPr>
        <p:spPr>
          <a:xfrm>
            <a:off x="838199" y="1825625"/>
            <a:ext cx="10043809" cy="4351338"/>
          </a:xfrm>
        </p:spPr>
        <p:txBody>
          <a:bodyPr vert="horz" lIns="91440" tIns="45720" rIns="91440" bIns="45720" rtlCol="0" anchor="t">
            <a:normAutofit/>
          </a:bodyPr>
          <a:lstStyle/>
          <a:p>
            <a:pPr marL="0" indent="0">
              <a:buNone/>
            </a:pPr>
            <a:r>
              <a:rPr lang="en-US">
                <a:latin typeface="ADLaM Display"/>
                <a:ea typeface="ADLaM Display"/>
                <a:cs typeface="ADLaM Display"/>
              </a:rPr>
              <a:t>Plastics are long-lasting, but environmental </a:t>
            </a:r>
            <a:r>
              <a:rPr lang="en-US" b="1">
                <a:latin typeface="ADLaM Display"/>
                <a:ea typeface="ADLaM Display"/>
                <a:cs typeface="ADLaM Display"/>
              </a:rPr>
              <a:t>weathering</a:t>
            </a:r>
            <a:r>
              <a:rPr lang="en-US">
                <a:latin typeface="ADLaM Display"/>
                <a:ea typeface="ADLaM Display"/>
                <a:cs typeface="ADLaM Display"/>
              </a:rPr>
              <a:t> from sunlight, heat, and physical forces makes them brittle and more likely to fragment into smaller pieces.</a:t>
            </a:r>
          </a:p>
        </p:txBody>
      </p:sp>
      <p:pic>
        <p:nvPicPr>
          <p:cNvPr id="6" name="Graphic 5" descr="Person eating outline">
            <a:extLst>
              <a:ext uri="{FF2B5EF4-FFF2-40B4-BE49-F238E27FC236}">
                <a16:creationId xmlns:a16="http://schemas.microsoft.com/office/drawing/2014/main" id="{8ABEE174-C0B5-8D3F-F055-F4AF0F98C6A2}"/>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118499" y="3202876"/>
            <a:ext cx="1134885" cy="1134885"/>
          </a:xfrm>
          <a:prstGeom prst="rect">
            <a:avLst/>
          </a:prstGeom>
        </p:spPr>
      </p:pic>
      <p:pic>
        <p:nvPicPr>
          <p:cNvPr id="8" name="Graphic 7" descr="Germ with solid fill">
            <a:extLst>
              <a:ext uri="{FF2B5EF4-FFF2-40B4-BE49-F238E27FC236}">
                <a16:creationId xmlns:a16="http://schemas.microsoft.com/office/drawing/2014/main" id="{0BD90214-9DBB-EA14-F111-91A9AF58AD90}"/>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rot="727453">
            <a:off x="6644437" y="3486008"/>
            <a:ext cx="568618" cy="568618"/>
          </a:xfrm>
          <a:prstGeom prst="rect">
            <a:avLst/>
          </a:prstGeom>
        </p:spPr>
      </p:pic>
      <p:pic>
        <p:nvPicPr>
          <p:cNvPr id="10" name="Graphic 9" descr="High temperature outline">
            <a:extLst>
              <a:ext uri="{FF2B5EF4-FFF2-40B4-BE49-F238E27FC236}">
                <a16:creationId xmlns:a16="http://schemas.microsoft.com/office/drawing/2014/main" id="{3901AD38-519B-8866-100D-3932E894867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7377223" y="4235029"/>
            <a:ext cx="914400" cy="914400"/>
          </a:xfrm>
          <a:prstGeom prst="rect">
            <a:avLst/>
          </a:prstGeom>
        </p:spPr>
      </p:pic>
      <p:pic>
        <p:nvPicPr>
          <p:cNvPr id="12" name="Graphic 11" descr="Dim (Medium Sun) outline">
            <a:extLst>
              <a:ext uri="{FF2B5EF4-FFF2-40B4-BE49-F238E27FC236}">
                <a16:creationId xmlns:a16="http://schemas.microsoft.com/office/drawing/2014/main" id="{8309E6CE-117B-453D-28BF-0AA929193E64}"/>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068889" y="4234201"/>
            <a:ext cx="1134885" cy="1134885"/>
          </a:xfrm>
          <a:prstGeom prst="rect">
            <a:avLst/>
          </a:prstGeom>
        </p:spPr>
      </p:pic>
      <p:pic>
        <p:nvPicPr>
          <p:cNvPr id="14" name="Graphic 13" descr="Wave outline">
            <a:extLst>
              <a:ext uri="{FF2B5EF4-FFF2-40B4-BE49-F238E27FC236}">
                <a16:creationId xmlns:a16="http://schemas.microsoft.com/office/drawing/2014/main" id="{53865115-AD6D-D034-1B56-BF77187923B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6655751" y="5637420"/>
            <a:ext cx="882555" cy="882555"/>
          </a:xfrm>
          <a:prstGeom prst="rect">
            <a:avLst/>
          </a:prstGeom>
        </p:spPr>
      </p:pic>
      <p:pic>
        <p:nvPicPr>
          <p:cNvPr id="16" name="Graphic 15" descr="Windy outline">
            <a:extLst>
              <a:ext uri="{FF2B5EF4-FFF2-40B4-BE49-F238E27FC236}">
                <a16:creationId xmlns:a16="http://schemas.microsoft.com/office/drawing/2014/main" id="{1246CDF1-6DBE-FBE3-F677-41B8A780A41B}"/>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5025901" y="5504023"/>
            <a:ext cx="1035069" cy="1035069"/>
          </a:xfrm>
          <a:prstGeom prst="rect">
            <a:avLst/>
          </a:prstGeom>
        </p:spPr>
      </p:pic>
      <p:sp>
        <p:nvSpPr>
          <p:cNvPr id="19" name="Arrow: Right 18">
            <a:extLst>
              <a:ext uri="{FF2B5EF4-FFF2-40B4-BE49-F238E27FC236}">
                <a16:creationId xmlns:a16="http://schemas.microsoft.com/office/drawing/2014/main" id="{B8A42245-61D1-830C-38AF-F578D3131871}"/>
              </a:ext>
            </a:extLst>
          </p:cNvPr>
          <p:cNvSpPr/>
          <p:nvPr/>
        </p:nvSpPr>
        <p:spPr>
          <a:xfrm>
            <a:off x="5430522" y="4564093"/>
            <a:ext cx="1656628" cy="634457"/>
          </a:xfrm>
          <a:prstGeom prst="rightArrow">
            <a:avLst/>
          </a:prstGeom>
          <a:solidFill>
            <a:schemeClr val="accent6">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7" name="Picture 6" descr="A group of lobster traps on a dock&#10;&#10;AI-generated content may be incorrect.">
            <a:extLst>
              <a:ext uri="{FF2B5EF4-FFF2-40B4-BE49-F238E27FC236}">
                <a16:creationId xmlns:a16="http://schemas.microsoft.com/office/drawing/2014/main" id="{0E21550F-28C6-1647-A872-E9D612B40B1E}"/>
              </a:ext>
            </a:extLst>
          </p:cNvPr>
          <p:cNvPicPr>
            <a:picLocks noChangeAspect="1"/>
          </p:cNvPicPr>
          <p:nvPr/>
        </p:nvPicPr>
        <p:blipFill>
          <a:blip r:embed="rId10"/>
          <a:srcRect l="11834" t="11710" r="23017" b="2788"/>
          <a:stretch>
            <a:fillRect/>
          </a:stretch>
        </p:blipFill>
        <p:spPr>
          <a:xfrm>
            <a:off x="530902" y="3431846"/>
            <a:ext cx="3131559" cy="2873114"/>
          </a:xfrm>
          <a:prstGeom prst="ellipse">
            <a:avLst/>
          </a:prstGeom>
        </p:spPr>
      </p:pic>
      <p:pic>
        <p:nvPicPr>
          <p:cNvPr id="5" name="Picture 4" descr="A yellow object on a rope on sand&#10;&#10;AI-generated content may be incorrect.">
            <a:extLst>
              <a:ext uri="{FF2B5EF4-FFF2-40B4-BE49-F238E27FC236}">
                <a16:creationId xmlns:a16="http://schemas.microsoft.com/office/drawing/2014/main" id="{74C616E6-9EBA-E285-D6E7-B1F6FF358834}"/>
              </a:ext>
            </a:extLst>
          </p:cNvPr>
          <p:cNvPicPr>
            <a:picLocks noChangeAspect="1"/>
          </p:cNvPicPr>
          <p:nvPr/>
        </p:nvPicPr>
        <p:blipFill>
          <a:blip r:embed="rId11"/>
          <a:srcRect l="15928" t="1960" r="12257" b="248"/>
          <a:stretch>
            <a:fillRect/>
          </a:stretch>
        </p:blipFill>
        <p:spPr>
          <a:xfrm>
            <a:off x="8703663" y="3429000"/>
            <a:ext cx="3125159" cy="2873605"/>
          </a:xfrm>
          <a:prstGeom prst="ellipse">
            <a:avLst/>
          </a:prstGeom>
        </p:spPr>
      </p:pic>
    </p:spTree>
    <p:extLst>
      <p:ext uri="{BB962C8B-B14F-4D97-AF65-F5344CB8AC3E}">
        <p14:creationId xmlns:p14="http://schemas.microsoft.com/office/powerpoint/2010/main" val="3536098686"/>
      </p:ext>
    </p:extLst>
  </p:cSld>
  <p:clrMapOvr>
    <a:masterClrMapping/>
  </p:clrMapOvr>
  <p:extLst>
    <p:ext uri="{6950BFC3-D8DA-4A85-94F7-54DA5524770B}">
      <p188:commentRel xmlns:p188="http://schemas.microsoft.com/office/powerpoint/2018/8/main" r:id="rId3"/>
    </p:ext>
  </p:extLs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07F41FB2-4C32-211E-6AB0-2058AD113EEF}"/>
              </a:ext>
            </a:extLst>
          </p:cNvPr>
          <p:cNvSpPr>
            <a:spLocks noGrp="1"/>
          </p:cNvSpPr>
          <p:nvPr>
            <p:ph sz="half" idx="2"/>
          </p:nvPr>
        </p:nvSpPr>
        <p:spPr>
          <a:xfrm>
            <a:off x="352676" y="224167"/>
            <a:ext cx="9551622" cy="1962232"/>
          </a:xfrm>
        </p:spPr>
        <p:txBody>
          <a:bodyPr vert="horz" lIns="91440" tIns="45720" rIns="91440" bIns="45720" rtlCol="0" anchor="t">
            <a:normAutofit/>
          </a:bodyPr>
          <a:lstStyle/>
          <a:p>
            <a:pPr marL="0" indent="0">
              <a:buNone/>
            </a:pPr>
            <a:r>
              <a:rPr lang="en-US">
                <a:latin typeface="ADLaM Display"/>
                <a:ea typeface="ADLaM Display"/>
                <a:cs typeface="ADLaM Display"/>
              </a:rPr>
              <a:t>Plastic is made from chains of molecular units called monomers. A chain of </a:t>
            </a:r>
            <a:r>
              <a:rPr lang="en-US" b="1">
                <a:latin typeface="ADLaM Display"/>
                <a:ea typeface="ADLaM Display"/>
                <a:cs typeface="ADLaM Display"/>
              </a:rPr>
              <a:t>monomers</a:t>
            </a:r>
            <a:r>
              <a:rPr lang="en-US">
                <a:latin typeface="ADLaM Display"/>
                <a:ea typeface="ADLaM Display"/>
                <a:cs typeface="ADLaM Display"/>
              </a:rPr>
              <a:t> is a </a:t>
            </a:r>
            <a:r>
              <a:rPr lang="en-US" b="1">
                <a:latin typeface="ADLaM Display"/>
                <a:ea typeface="ADLaM Display"/>
                <a:cs typeface="ADLaM Display"/>
              </a:rPr>
              <a:t>polymer.</a:t>
            </a:r>
            <a:endParaRPr lang="en-US">
              <a:latin typeface="ADLaM Display"/>
              <a:ea typeface="ADLaM Display"/>
              <a:cs typeface="ADLaM Display"/>
            </a:endParaRPr>
          </a:p>
          <a:p>
            <a:endParaRPr lang="en-US">
              <a:latin typeface="ADLaM Display" panose="02010000000000000000" pitchFamily="2" charset="0"/>
              <a:ea typeface="ADLaM Display" panose="02010000000000000000" pitchFamily="2" charset="0"/>
              <a:cs typeface="ADLaM Display" panose="02010000000000000000" pitchFamily="2" charset="0"/>
            </a:endParaRPr>
          </a:p>
        </p:txBody>
      </p:sp>
      <p:sp>
        <p:nvSpPr>
          <p:cNvPr id="7" name="TextBox 6">
            <a:extLst>
              <a:ext uri="{FF2B5EF4-FFF2-40B4-BE49-F238E27FC236}">
                <a16:creationId xmlns:a16="http://schemas.microsoft.com/office/drawing/2014/main" id="{C3D9B974-5149-70DD-7237-2A337224FAF5}"/>
              </a:ext>
            </a:extLst>
          </p:cNvPr>
          <p:cNvSpPr txBox="1"/>
          <p:nvPr/>
        </p:nvSpPr>
        <p:spPr>
          <a:xfrm>
            <a:off x="349992" y="5450810"/>
            <a:ext cx="5390865" cy="369332"/>
          </a:xfrm>
          <a:prstGeom prst="rect">
            <a:avLst/>
          </a:prstGeom>
          <a:noFill/>
        </p:spPr>
        <p:txBody>
          <a:bodyPr wrap="square" lIns="91440" tIns="45720" rIns="91440" bIns="45720" rtlCol="0" anchor="t">
            <a:spAutoFit/>
          </a:bodyPr>
          <a:lstStyle/>
          <a:p>
            <a:endParaRPr lang="en-US">
              <a:latin typeface="ADLaM Display" panose="02010000000000000000" pitchFamily="2" charset="0"/>
              <a:ea typeface="ADLaM Display" panose="02010000000000000000" pitchFamily="2" charset="0"/>
              <a:cs typeface="ADLaM Display" panose="02010000000000000000" pitchFamily="2" charset="0"/>
            </a:endParaRPr>
          </a:p>
        </p:txBody>
      </p:sp>
      <p:sp>
        <p:nvSpPr>
          <p:cNvPr id="3" name="Arrow: Down 2">
            <a:extLst>
              <a:ext uri="{FF2B5EF4-FFF2-40B4-BE49-F238E27FC236}">
                <a16:creationId xmlns:a16="http://schemas.microsoft.com/office/drawing/2014/main" id="{963D757C-5951-9F95-833B-8C65CC1E0611}"/>
              </a:ext>
            </a:extLst>
          </p:cNvPr>
          <p:cNvSpPr/>
          <p:nvPr/>
        </p:nvSpPr>
        <p:spPr>
          <a:xfrm rot="9780000">
            <a:off x="1249109" y="4728381"/>
            <a:ext cx="228874" cy="776832"/>
          </a:xfrm>
          <a:prstGeom prst="downArrow">
            <a:avLst/>
          </a:prstGeom>
          <a:solidFill>
            <a:schemeClr val="accent1">
              <a:lumMod val="60000"/>
              <a:lumOff val="4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black background with white dots and circles&#10;&#10;AI-generated content may be incorrect.">
            <a:extLst>
              <a:ext uri="{FF2B5EF4-FFF2-40B4-BE49-F238E27FC236}">
                <a16:creationId xmlns:a16="http://schemas.microsoft.com/office/drawing/2014/main" id="{AFF0762F-35F6-FE97-62EB-D81731534722}"/>
              </a:ext>
            </a:extLst>
          </p:cNvPr>
          <p:cNvPicPr>
            <a:picLocks noChangeAspect="1"/>
          </p:cNvPicPr>
          <p:nvPr/>
        </p:nvPicPr>
        <p:blipFill>
          <a:blip r:embed="rId3"/>
          <a:srcRect l="-10" t="24907" r="12795" b="45378"/>
          <a:stretch>
            <a:fillRect/>
          </a:stretch>
        </p:blipFill>
        <p:spPr>
          <a:xfrm>
            <a:off x="-613095" y="1934588"/>
            <a:ext cx="13404056" cy="3188030"/>
          </a:xfrm>
          <a:prstGeom prst="rect">
            <a:avLst/>
          </a:prstGeom>
        </p:spPr>
      </p:pic>
      <p:grpSp>
        <p:nvGrpSpPr>
          <p:cNvPr id="10" name="Group 9">
            <a:extLst>
              <a:ext uri="{FF2B5EF4-FFF2-40B4-BE49-F238E27FC236}">
                <a16:creationId xmlns:a16="http://schemas.microsoft.com/office/drawing/2014/main" id="{CE9022CE-83D5-D6FC-9D7A-5679B0EBE8B7}"/>
              </a:ext>
            </a:extLst>
          </p:cNvPr>
          <p:cNvGrpSpPr/>
          <p:nvPr/>
        </p:nvGrpSpPr>
        <p:grpSpPr>
          <a:xfrm>
            <a:off x="458195" y="5249928"/>
            <a:ext cx="2761034" cy="1614157"/>
            <a:chOff x="458195" y="5249928"/>
            <a:chExt cx="2761034" cy="1614157"/>
          </a:xfrm>
        </p:grpSpPr>
        <p:sp>
          <p:nvSpPr>
            <p:cNvPr id="6" name="Explosion: 14 Points 5">
              <a:extLst>
                <a:ext uri="{FF2B5EF4-FFF2-40B4-BE49-F238E27FC236}">
                  <a16:creationId xmlns:a16="http://schemas.microsoft.com/office/drawing/2014/main" id="{D5467226-7DCF-6EB9-FE7B-D6BBF11884A4}"/>
                </a:ext>
              </a:extLst>
            </p:cNvPr>
            <p:cNvSpPr/>
            <p:nvPr/>
          </p:nvSpPr>
          <p:spPr>
            <a:xfrm>
              <a:off x="458195" y="5249928"/>
              <a:ext cx="2761034" cy="1614157"/>
            </a:xfrm>
            <a:prstGeom prst="irregularSeal2">
              <a:avLst/>
            </a:prstGeom>
            <a:solidFill>
              <a:schemeClr val="accent1">
                <a:lumMod val="60000"/>
                <a:lumOff val="4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034F3DED-D341-4D4F-60D0-15645C4EF57B}"/>
                </a:ext>
              </a:extLst>
            </p:cNvPr>
            <p:cNvSpPr txBox="1"/>
            <p:nvPr/>
          </p:nvSpPr>
          <p:spPr>
            <a:xfrm rot="20220000">
              <a:off x="612521" y="5800742"/>
              <a:ext cx="218267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a:solidFill>
                    <a:schemeClr val="bg1"/>
                  </a:solidFill>
                </a:rPr>
                <a:t>Polyethylene Monomer</a:t>
              </a:r>
            </a:p>
          </p:txBody>
        </p:sp>
      </p:grpSp>
      <p:pic>
        <p:nvPicPr>
          <p:cNvPr id="11" name="Graphic 10" descr="A rubber duck">
            <a:extLst>
              <a:ext uri="{FF2B5EF4-FFF2-40B4-BE49-F238E27FC236}">
                <a16:creationId xmlns:a16="http://schemas.microsoft.com/office/drawing/2014/main" id="{C2F3793B-67AC-2D49-29A3-69109743AD32}"/>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479916" y="5112329"/>
            <a:ext cx="2199739" cy="2286003"/>
          </a:xfrm>
          <a:prstGeom prst="rect">
            <a:avLst/>
          </a:prstGeom>
        </p:spPr>
      </p:pic>
      <p:pic>
        <p:nvPicPr>
          <p:cNvPr id="12" name="Picture 11" descr="A plastic bag on a black background&#10;&#10;AI-generated content may be incorrect.">
            <a:extLst>
              <a:ext uri="{FF2B5EF4-FFF2-40B4-BE49-F238E27FC236}">
                <a16:creationId xmlns:a16="http://schemas.microsoft.com/office/drawing/2014/main" id="{EEB4AB9F-5954-F6C8-F197-F841B5BAF6CB}"/>
              </a:ext>
            </a:extLst>
          </p:cNvPr>
          <p:cNvPicPr>
            <a:picLocks noChangeAspect="1"/>
          </p:cNvPicPr>
          <p:nvPr/>
        </p:nvPicPr>
        <p:blipFill>
          <a:blip r:embed="rId5"/>
          <a:srcRect l="41695" t="38534" r="41556" b="39996"/>
          <a:stretch>
            <a:fillRect/>
          </a:stretch>
        </p:blipFill>
        <p:spPr>
          <a:xfrm>
            <a:off x="9754897" y="4549317"/>
            <a:ext cx="1928224" cy="1797140"/>
          </a:xfrm>
          <a:prstGeom prst="rect">
            <a:avLst/>
          </a:prstGeom>
        </p:spPr>
      </p:pic>
      <p:grpSp>
        <p:nvGrpSpPr>
          <p:cNvPr id="13" name="Group 12">
            <a:extLst>
              <a:ext uri="{FF2B5EF4-FFF2-40B4-BE49-F238E27FC236}">
                <a16:creationId xmlns:a16="http://schemas.microsoft.com/office/drawing/2014/main" id="{49EB2208-7207-41E6-CA9D-0456217EACBF}"/>
              </a:ext>
            </a:extLst>
          </p:cNvPr>
          <p:cNvGrpSpPr/>
          <p:nvPr/>
        </p:nvGrpSpPr>
        <p:grpSpPr>
          <a:xfrm>
            <a:off x="5127382" y="1214204"/>
            <a:ext cx="2557514" cy="1390843"/>
            <a:chOff x="360167" y="5279106"/>
            <a:chExt cx="3055117" cy="1730869"/>
          </a:xfrm>
        </p:grpSpPr>
        <p:sp>
          <p:nvSpPr>
            <p:cNvPr id="14" name="Explosion: 14 Points 13">
              <a:extLst>
                <a:ext uri="{FF2B5EF4-FFF2-40B4-BE49-F238E27FC236}">
                  <a16:creationId xmlns:a16="http://schemas.microsoft.com/office/drawing/2014/main" id="{920C7277-088E-7BD6-6841-80EF2BE22097}"/>
                </a:ext>
              </a:extLst>
            </p:cNvPr>
            <p:cNvSpPr/>
            <p:nvPr/>
          </p:nvSpPr>
          <p:spPr>
            <a:xfrm rot="540000">
              <a:off x="360167" y="5279106"/>
              <a:ext cx="3055117" cy="1730869"/>
            </a:xfrm>
            <a:prstGeom prst="irregularSeal2">
              <a:avLst/>
            </a:prstGeom>
            <a:solidFill>
              <a:schemeClr val="accent1">
                <a:lumMod val="60000"/>
                <a:lumOff val="4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513EA97E-2056-C241-C3B3-65B4CC11D6FE}"/>
                </a:ext>
              </a:extLst>
            </p:cNvPr>
            <p:cNvSpPr txBox="1"/>
            <p:nvPr/>
          </p:nvSpPr>
          <p:spPr>
            <a:xfrm>
              <a:off x="735571" y="5754077"/>
              <a:ext cx="2078222" cy="7376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a:solidFill>
                    <a:schemeClr val="bg1"/>
                  </a:solidFill>
                </a:rPr>
                <a:t>Polyethylene Polymer</a:t>
              </a:r>
            </a:p>
          </p:txBody>
        </p:sp>
      </p:grpSp>
      <p:sp>
        <p:nvSpPr>
          <p:cNvPr id="16" name="Arrow: Down 15">
            <a:extLst>
              <a:ext uri="{FF2B5EF4-FFF2-40B4-BE49-F238E27FC236}">
                <a16:creationId xmlns:a16="http://schemas.microsoft.com/office/drawing/2014/main" id="{5453A397-733C-425D-1A35-333DEE4869D2}"/>
              </a:ext>
            </a:extLst>
          </p:cNvPr>
          <p:cNvSpPr/>
          <p:nvPr/>
        </p:nvSpPr>
        <p:spPr>
          <a:xfrm rot="3600000">
            <a:off x="4512768" y="1795399"/>
            <a:ext cx="228874" cy="776832"/>
          </a:xfrm>
          <a:prstGeom prst="downArrow">
            <a:avLst/>
          </a:prstGeom>
          <a:solidFill>
            <a:schemeClr val="accent1">
              <a:lumMod val="60000"/>
              <a:lumOff val="4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Arrow: Down 16">
            <a:extLst>
              <a:ext uri="{FF2B5EF4-FFF2-40B4-BE49-F238E27FC236}">
                <a16:creationId xmlns:a16="http://schemas.microsoft.com/office/drawing/2014/main" id="{91371FA7-865B-58CD-2048-97BEAA40826E}"/>
              </a:ext>
            </a:extLst>
          </p:cNvPr>
          <p:cNvSpPr/>
          <p:nvPr/>
        </p:nvSpPr>
        <p:spPr>
          <a:xfrm rot="18000000">
            <a:off x="7862694" y="1795400"/>
            <a:ext cx="228874" cy="776832"/>
          </a:xfrm>
          <a:prstGeom prst="downArrow">
            <a:avLst/>
          </a:prstGeom>
          <a:solidFill>
            <a:schemeClr val="accent1">
              <a:lumMod val="60000"/>
              <a:lumOff val="4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FBBE3510-283A-48A0-6784-1CF5D9F5E376}"/>
              </a:ext>
            </a:extLst>
          </p:cNvPr>
          <p:cNvSpPr txBox="1"/>
          <p:nvPr/>
        </p:nvSpPr>
        <p:spPr>
          <a:xfrm>
            <a:off x="5129399" y="5251052"/>
            <a:ext cx="5298885"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latin typeface="ADLaM Display"/>
                <a:ea typeface="ADLaM Display"/>
                <a:cs typeface="ADLaM Display"/>
              </a:rPr>
              <a:t>Polyethylene</a:t>
            </a:r>
            <a:r>
              <a:rPr lang="en-US" sz="2800">
                <a:latin typeface="ADLaM Display"/>
                <a:ea typeface="ADLaM Display"/>
                <a:cs typeface="ADLaM Display"/>
              </a:rPr>
              <a:t> is one of the most common types of plastics!</a:t>
            </a:r>
          </a:p>
        </p:txBody>
      </p:sp>
    </p:spTree>
    <p:extLst>
      <p:ext uri="{BB962C8B-B14F-4D97-AF65-F5344CB8AC3E}">
        <p14:creationId xmlns:p14="http://schemas.microsoft.com/office/powerpoint/2010/main" val="1152087487"/>
      </p:ext>
    </p:extLst>
  </p:cSld>
  <p:clrMapOvr>
    <a:masterClrMapping/>
  </p:clrMapOvr>
  <p:extLst>
    <p:ext uri="{6950BFC3-D8DA-4A85-94F7-54DA5524770B}">
      <p188:commentRel xmlns:p188="http://schemas.microsoft.com/office/powerpoint/2018/8/main" r:id="rId2"/>
    </p:ext>
  </p:extLs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a:extLst>
            <a:ext uri="{FF2B5EF4-FFF2-40B4-BE49-F238E27FC236}">
              <a16:creationId xmlns:a16="http://schemas.microsoft.com/office/drawing/2014/main" id="{AEA3FE28-101D-CE3F-6C00-6BB4E40EB69B}"/>
            </a:ext>
          </a:extLst>
        </p:cNvPr>
        <p:cNvGrpSpPr/>
        <p:nvPr/>
      </p:nvGrpSpPr>
      <p:grpSpPr>
        <a:xfrm>
          <a:off x="0" y="0"/>
          <a:ext cx="0" cy="0"/>
          <a:chOff x="0" y="0"/>
          <a:chExt cx="0" cy="0"/>
        </a:xfrm>
      </p:grpSpPr>
      <p:pic>
        <p:nvPicPr>
          <p:cNvPr id="5" name="Picture 4" descr="A cartoon of a person in a pot with a sun and water&#10;&#10;AI-generated content may be incorrect.">
            <a:extLst>
              <a:ext uri="{FF2B5EF4-FFF2-40B4-BE49-F238E27FC236}">
                <a16:creationId xmlns:a16="http://schemas.microsoft.com/office/drawing/2014/main" id="{90A39B73-6415-9A92-ECC0-A92E07C39B23}"/>
              </a:ext>
            </a:extLst>
          </p:cNvPr>
          <p:cNvPicPr>
            <a:picLocks noChangeAspect="1"/>
          </p:cNvPicPr>
          <p:nvPr/>
        </p:nvPicPr>
        <p:blipFill>
          <a:blip r:embed="rId3"/>
          <a:stretch>
            <a:fillRect/>
          </a:stretch>
        </p:blipFill>
        <p:spPr>
          <a:xfrm>
            <a:off x="2849916" y="592414"/>
            <a:ext cx="8747965" cy="6127214"/>
          </a:xfrm>
          <a:prstGeom prst="rect">
            <a:avLst/>
          </a:prstGeom>
        </p:spPr>
      </p:pic>
      <p:sp>
        <p:nvSpPr>
          <p:cNvPr id="4" name="TextBox 3">
            <a:extLst>
              <a:ext uri="{FF2B5EF4-FFF2-40B4-BE49-F238E27FC236}">
                <a16:creationId xmlns:a16="http://schemas.microsoft.com/office/drawing/2014/main" id="{37B37750-14E9-E5CE-A2EF-F3B1F6FFAD95}"/>
              </a:ext>
            </a:extLst>
          </p:cNvPr>
          <p:cNvSpPr txBox="1"/>
          <p:nvPr/>
        </p:nvSpPr>
        <p:spPr>
          <a:xfrm>
            <a:off x="269041" y="2776877"/>
            <a:ext cx="3224353"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latin typeface="ADLaM Display"/>
                <a:ea typeface="ADLaM Display"/>
                <a:cs typeface="ADLaM Display"/>
              </a:rPr>
              <a:t>Sunlight can energize chemicals containing oxygen in the air. </a:t>
            </a:r>
          </a:p>
        </p:txBody>
      </p:sp>
      <p:sp>
        <p:nvSpPr>
          <p:cNvPr id="2" name="TextBox 1">
            <a:extLst>
              <a:ext uri="{FF2B5EF4-FFF2-40B4-BE49-F238E27FC236}">
                <a16:creationId xmlns:a16="http://schemas.microsoft.com/office/drawing/2014/main" id="{5E55B27D-8784-11EA-7C25-8F5660852EF1}"/>
              </a:ext>
            </a:extLst>
          </p:cNvPr>
          <p:cNvSpPr txBox="1"/>
          <p:nvPr/>
        </p:nvSpPr>
        <p:spPr>
          <a:xfrm>
            <a:off x="270478" y="123411"/>
            <a:ext cx="7516185"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a:latin typeface="ADLaM Display"/>
                <a:ea typeface="ADLaM Display"/>
                <a:cs typeface="ADLaM Display"/>
              </a:rPr>
              <a:t>This is an example of </a:t>
            </a:r>
            <a:r>
              <a:rPr lang="en-US" sz="3200" b="1">
                <a:latin typeface="ADLaM Display"/>
                <a:ea typeface="ADLaM Display"/>
                <a:cs typeface="ADLaM Display"/>
              </a:rPr>
              <a:t>UV weathering</a:t>
            </a:r>
            <a:r>
              <a:rPr lang="en-US" sz="3200">
                <a:latin typeface="ADLaM Display"/>
                <a:ea typeface="ADLaM Display"/>
                <a:cs typeface="ADLaM Display"/>
              </a:rPr>
              <a:t>! </a:t>
            </a:r>
            <a:endParaRPr lang="en-US" sz="3200"/>
          </a:p>
        </p:txBody>
      </p:sp>
      <p:sp>
        <p:nvSpPr>
          <p:cNvPr id="3" name="TextBox 2">
            <a:extLst>
              <a:ext uri="{FF2B5EF4-FFF2-40B4-BE49-F238E27FC236}">
                <a16:creationId xmlns:a16="http://schemas.microsoft.com/office/drawing/2014/main" id="{8F1991C7-B654-930F-49A3-15B5F41DD7BC}"/>
              </a:ext>
            </a:extLst>
          </p:cNvPr>
          <p:cNvSpPr txBox="1"/>
          <p:nvPr/>
        </p:nvSpPr>
        <p:spPr>
          <a:xfrm>
            <a:off x="7252947" y="5250137"/>
            <a:ext cx="4939227" cy="18466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latin typeface="ADLaM Display"/>
                <a:ea typeface="ADLaM Display"/>
                <a:cs typeface="ADLaM Display"/>
              </a:rPr>
              <a:t>Those energized chemicals are like little wrecking balls to the polymer backbone and weaken the surface of the plastic</a:t>
            </a:r>
          </a:p>
          <a:p>
            <a:pPr algn="l"/>
            <a:endParaRPr lang="en-US"/>
          </a:p>
        </p:txBody>
      </p:sp>
    </p:spTree>
    <p:extLst>
      <p:ext uri="{BB962C8B-B14F-4D97-AF65-F5344CB8AC3E}">
        <p14:creationId xmlns:p14="http://schemas.microsoft.com/office/powerpoint/2010/main" val="2906094842"/>
      </p:ext>
    </p:extLst>
  </p:cSld>
  <p:clrMapOvr>
    <a:masterClrMapping/>
  </p:clrMapOvr>
  <p:extLst>
    <p:ext uri="{6950BFC3-D8DA-4A85-94F7-54DA5524770B}">
      <p188:commentRel xmlns:p188="http://schemas.microsoft.com/office/powerpoint/2018/8/main" r:id="rId2"/>
    </p:ext>
  </p:extLs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586043-C1B3-CE6D-7660-0DD6B198254B}"/>
              </a:ext>
            </a:extLst>
          </p:cNvPr>
          <p:cNvSpPr>
            <a:spLocks noGrp="1"/>
          </p:cNvSpPr>
          <p:nvPr>
            <p:ph type="title"/>
          </p:nvPr>
        </p:nvSpPr>
        <p:spPr/>
        <p:txBody>
          <a:bodyPr/>
          <a:lstStyle/>
          <a:p>
            <a:r>
              <a:rPr lang="en-US">
                <a:latin typeface="ADLaM Display" panose="02010000000000000000" pitchFamily="2" charset="0"/>
                <a:ea typeface="ADLaM Display" panose="02010000000000000000" pitchFamily="2" charset="0"/>
                <a:cs typeface="ADLaM Display" panose="02010000000000000000" pitchFamily="2" charset="0"/>
              </a:rPr>
              <a:t>Waste Management to the rescue!</a:t>
            </a:r>
          </a:p>
        </p:txBody>
      </p:sp>
      <p:sp>
        <p:nvSpPr>
          <p:cNvPr id="3" name="Content Placeholder 2">
            <a:extLst>
              <a:ext uri="{FF2B5EF4-FFF2-40B4-BE49-F238E27FC236}">
                <a16:creationId xmlns:a16="http://schemas.microsoft.com/office/drawing/2014/main" id="{AFFD1B84-04EE-B962-E3F2-556B90DDCDD2}"/>
              </a:ext>
            </a:extLst>
          </p:cNvPr>
          <p:cNvSpPr>
            <a:spLocks noGrp="1"/>
          </p:cNvSpPr>
          <p:nvPr>
            <p:ph sz="half" idx="1"/>
          </p:nvPr>
        </p:nvSpPr>
        <p:spPr>
          <a:xfrm>
            <a:off x="838200" y="1825624"/>
            <a:ext cx="5181600" cy="4575175"/>
          </a:xfrm>
        </p:spPr>
        <p:txBody>
          <a:bodyPr>
            <a:normAutofit lnSpcReduction="10000"/>
          </a:bodyPr>
          <a:lstStyle/>
          <a:p>
            <a:r>
              <a:rPr lang="en-US">
                <a:latin typeface="ADLaM Display" panose="02010000000000000000" pitchFamily="2" charset="0"/>
                <a:ea typeface="ADLaM Display" panose="02010000000000000000" pitchFamily="2" charset="0"/>
                <a:cs typeface="ADLaM Display" panose="02010000000000000000" pitchFamily="2" charset="0"/>
              </a:rPr>
              <a:t>Keep large plastics out of the environment </a:t>
            </a:r>
          </a:p>
          <a:p>
            <a:pPr lvl="1"/>
            <a:r>
              <a:rPr lang="en-US">
                <a:latin typeface="ADLaM Display" panose="02010000000000000000" pitchFamily="2" charset="0"/>
                <a:ea typeface="ADLaM Display" panose="02010000000000000000" pitchFamily="2" charset="0"/>
                <a:cs typeface="ADLaM Display" panose="02010000000000000000" pitchFamily="2" charset="0"/>
              </a:rPr>
              <a:t>The best way to reduce our microplastics is keep our large plastics properly stored</a:t>
            </a:r>
          </a:p>
          <a:p>
            <a:r>
              <a:rPr lang="en-US">
                <a:latin typeface="ADLaM Display" panose="02010000000000000000" pitchFamily="2" charset="0"/>
                <a:ea typeface="ADLaM Display" panose="02010000000000000000" pitchFamily="2" charset="0"/>
                <a:cs typeface="ADLaM Display" panose="02010000000000000000" pitchFamily="2" charset="0"/>
              </a:rPr>
              <a:t>To do that, we must manage our waste!</a:t>
            </a:r>
          </a:p>
          <a:p>
            <a:r>
              <a:rPr lang="en-US">
                <a:latin typeface="ADLaM Display" panose="02010000000000000000" pitchFamily="2" charset="0"/>
                <a:ea typeface="ADLaM Display" panose="02010000000000000000" pitchFamily="2" charset="0"/>
                <a:cs typeface="ADLaM Display" panose="02010000000000000000" pitchFamily="2" charset="0"/>
              </a:rPr>
              <a:t>How do we keep trash from getting into the environment?</a:t>
            </a:r>
          </a:p>
          <a:p>
            <a:r>
              <a:rPr lang="en-US">
                <a:latin typeface="ADLaM Display" panose="02010000000000000000" pitchFamily="2" charset="0"/>
                <a:ea typeface="ADLaM Display" panose="02010000000000000000" pitchFamily="2" charset="0"/>
                <a:cs typeface="ADLaM Display" panose="02010000000000000000" pitchFamily="2" charset="0"/>
              </a:rPr>
              <a:t>Let’s find out! </a:t>
            </a:r>
            <a:r>
              <a:rPr lang="en-US" b="1">
                <a:latin typeface="ADLaM Display" panose="02010000000000000000" pitchFamily="2" charset="0"/>
                <a:ea typeface="ADLaM Display" panose="02010000000000000000" pitchFamily="2" charset="0"/>
                <a:cs typeface="ADLaM Display" panose="02010000000000000000" pitchFamily="2" charset="0"/>
              </a:rPr>
              <a:t>GAME TIME!!</a:t>
            </a:r>
          </a:p>
        </p:txBody>
      </p:sp>
      <p:pic>
        <p:nvPicPr>
          <p:cNvPr id="5122" name="Picture 2" descr="Reduce Reuse Recycle Environment Free Stock Photo - Public Domain Pictures">
            <a:extLst>
              <a:ext uri="{FF2B5EF4-FFF2-40B4-BE49-F238E27FC236}">
                <a16:creationId xmlns:a16="http://schemas.microsoft.com/office/drawing/2014/main" id="{F4623FE3-7554-0D5A-6924-DCF5D0903DF8}"/>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587331" y="1825625"/>
            <a:ext cx="4351338"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8339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6950BFC3-D8DA-4A85-94F7-54DA5524770B}">
      <p188:commentRel xmlns:p188="http://schemas.microsoft.com/office/powerpoint/2018/8/main" r:id="rId2"/>
    </p:ext>
  </p:extLs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088DB9CB-7AEF-F6C6-0331-4DB0B0EC686E}"/>
              </a:ext>
            </a:extLst>
          </p:cNvPr>
          <p:cNvGrpSpPr/>
          <p:nvPr/>
        </p:nvGrpSpPr>
        <p:grpSpPr>
          <a:xfrm rot="780000">
            <a:off x="1956993" y="-121573"/>
            <a:ext cx="8941178" cy="5288095"/>
            <a:chOff x="2140607" y="-167477"/>
            <a:chExt cx="8941178" cy="5288095"/>
          </a:xfrm>
        </p:grpSpPr>
        <p:sp>
          <p:nvSpPr>
            <p:cNvPr id="6" name="Explosion: 14 Points 5">
              <a:extLst>
                <a:ext uri="{FF2B5EF4-FFF2-40B4-BE49-F238E27FC236}">
                  <a16:creationId xmlns:a16="http://schemas.microsoft.com/office/drawing/2014/main" id="{792F08D3-F57A-0115-DBDD-E83526091D00}"/>
                </a:ext>
              </a:extLst>
            </p:cNvPr>
            <p:cNvSpPr/>
            <p:nvPr/>
          </p:nvSpPr>
          <p:spPr>
            <a:xfrm rot="180000">
              <a:off x="2140607" y="-167477"/>
              <a:ext cx="8941178" cy="5288095"/>
            </a:xfrm>
            <a:prstGeom prst="irregularSeal2">
              <a:avLst/>
            </a:prstGeom>
            <a:solidFill>
              <a:srgbClr val="FFC0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Explosion: 14 Points 3">
              <a:extLst>
                <a:ext uri="{FF2B5EF4-FFF2-40B4-BE49-F238E27FC236}">
                  <a16:creationId xmlns:a16="http://schemas.microsoft.com/office/drawing/2014/main" id="{1475E5F9-7828-5BD9-8147-320C1EA14F0A}"/>
                </a:ext>
              </a:extLst>
            </p:cNvPr>
            <p:cNvSpPr/>
            <p:nvPr/>
          </p:nvSpPr>
          <p:spPr>
            <a:xfrm rot="180000">
              <a:off x="2784735" y="174353"/>
              <a:ext cx="7637516" cy="4608722"/>
            </a:xfrm>
            <a:prstGeom prst="irregularSeal2">
              <a:avLst/>
            </a:prstGeom>
            <a:solidFill>
              <a:srgbClr val="FFFF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EED56A3-2735-A5B9-EF63-D452153B9E38}"/>
                </a:ext>
              </a:extLst>
            </p:cNvPr>
            <p:cNvSpPr txBox="1"/>
            <p:nvPr/>
          </p:nvSpPr>
          <p:spPr>
            <a:xfrm rot="20580000">
              <a:off x="4849039" y="1874577"/>
              <a:ext cx="3084722"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7200">
                  <a:latin typeface="ADLaM Display"/>
                  <a:ea typeface="ADLaM Display"/>
                  <a:cs typeface="ADLaM Display"/>
                </a:rPr>
                <a:t>POOF!</a:t>
              </a:r>
            </a:p>
          </p:txBody>
        </p:sp>
      </p:grpSp>
      <p:sp>
        <p:nvSpPr>
          <p:cNvPr id="8" name="TextBox 7">
            <a:extLst>
              <a:ext uri="{FF2B5EF4-FFF2-40B4-BE49-F238E27FC236}">
                <a16:creationId xmlns:a16="http://schemas.microsoft.com/office/drawing/2014/main" id="{F5629E71-DAB2-D5D4-C1D3-071B3F2A04D2}"/>
              </a:ext>
            </a:extLst>
          </p:cNvPr>
          <p:cNvSpPr txBox="1"/>
          <p:nvPr/>
        </p:nvSpPr>
        <p:spPr>
          <a:xfrm>
            <a:off x="7447138" y="4934153"/>
            <a:ext cx="47403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a:latin typeface="ADLaM Display"/>
                <a:ea typeface="ADLaM Display"/>
                <a:cs typeface="ADLaM Display"/>
              </a:rPr>
              <a:t>Try to keep yourself from fragmenting into tiny microplastics!</a:t>
            </a:r>
            <a:endParaRPr lang="en-US"/>
          </a:p>
        </p:txBody>
      </p:sp>
      <p:sp>
        <p:nvSpPr>
          <p:cNvPr id="9" name="TextBox 8">
            <a:extLst>
              <a:ext uri="{FF2B5EF4-FFF2-40B4-BE49-F238E27FC236}">
                <a16:creationId xmlns:a16="http://schemas.microsoft.com/office/drawing/2014/main" id="{0D525EFA-0964-C0FE-9572-799C638D42B3}"/>
              </a:ext>
            </a:extLst>
          </p:cNvPr>
          <p:cNvSpPr txBox="1"/>
          <p:nvPr/>
        </p:nvSpPr>
        <p:spPr>
          <a:xfrm>
            <a:off x="364571" y="4930772"/>
            <a:ext cx="4507733"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a:latin typeface="ADLaM Display"/>
                <a:ea typeface="ADLaM Display"/>
                <a:cs typeface="ADLaM Display"/>
              </a:rPr>
              <a:t>Everyone in the class is now a piece of plastic! </a:t>
            </a:r>
            <a:endParaRPr lang="en-US"/>
          </a:p>
        </p:txBody>
      </p:sp>
    </p:spTree>
    <p:extLst>
      <p:ext uri="{BB962C8B-B14F-4D97-AF65-F5344CB8AC3E}">
        <p14:creationId xmlns:p14="http://schemas.microsoft.com/office/powerpoint/2010/main" val="32508211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10" name="Explosion: 8 Points 9">
            <a:extLst>
              <a:ext uri="{FF2B5EF4-FFF2-40B4-BE49-F238E27FC236}">
                <a16:creationId xmlns:a16="http://schemas.microsoft.com/office/drawing/2014/main" id="{6AED9383-1F7B-A413-6197-4249280FEF59}"/>
              </a:ext>
            </a:extLst>
          </p:cNvPr>
          <p:cNvSpPr/>
          <p:nvPr/>
        </p:nvSpPr>
        <p:spPr>
          <a:xfrm rot="12487309">
            <a:off x="8699830" y="361062"/>
            <a:ext cx="2850852" cy="2117707"/>
          </a:xfrm>
          <a:prstGeom prst="irregularSeal1">
            <a:avLst/>
          </a:prstGeom>
          <a:solidFill>
            <a:schemeClr val="accent1">
              <a:alpha val="50000"/>
            </a:schemeClr>
          </a:solidFill>
          <a:ln>
            <a:solidFill>
              <a:schemeClr val="tx1"/>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1" name="Explosion: 8 Points 10">
            <a:extLst>
              <a:ext uri="{FF2B5EF4-FFF2-40B4-BE49-F238E27FC236}">
                <a16:creationId xmlns:a16="http://schemas.microsoft.com/office/drawing/2014/main" id="{2E7BD882-8C5B-B2C5-AC66-C4ACD34CF9CB}"/>
              </a:ext>
            </a:extLst>
          </p:cNvPr>
          <p:cNvSpPr/>
          <p:nvPr/>
        </p:nvSpPr>
        <p:spPr>
          <a:xfrm rot="254020">
            <a:off x="4538500" y="286440"/>
            <a:ext cx="2867076" cy="2024742"/>
          </a:xfrm>
          <a:prstGeom prst="irregularSeal1">
            <a:avLst/>
          </a:prstGeom>
          <a:solidFill>
            <a:srgbClr val="FFFF00">
              <a:alpha val="50000"/>
            </a:srgbClr>
          </a:solidFill>
          <a:ln>
            <a:solidFill>
              <a:schemeClr val="tx1"/>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9" name="Explosion: 8 Points 8">
            <a:extLst>
              <a:ext uri="{FF2B5EF4-FFF2-40B4-BE49-F238E27FC236}">
                <a16:creationId xmlns:a16="http://schemas.microsoft.com/office/drawing/2014/main" id="{AB275FE2-C21F-7672-FAB9-32CEFB7D0E9A}"/>
              </a:ext>
            </a:extLst>
          </p:cNvPr>
          <p:cNvSpPr/>
          <p:nvPr/>
        </p:nvSpPr>
        <p:spPr>
          <a:xfrm rot="20294323">
            <a:off x="276283" y="156913"/>
            <a:ext cx="3092713" cy="2561943"/>
          </a:xfrm>
          <a:prstGeom prst="irregularSeal1">
            <a:avLst/>
          </a:prstGeom>
          <a:solidFill>
            <a:schemeClr val="accent1">
              <a:alpha val="50000"/>
            </a:schemeClr>
          </a:solidFill>
          <a:ln>
            <a:solidFill>
              <a:schemeClr val="tx1"/>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BA4664-CC8A-B0C4-72D7-386B5358A020}"/>
              </a:ext>
            </a:extLst>
          </p:cNvPr>
          <p:cNvSpPr>
            <a:spLocks noGrp="1"/>
          </p:cNvSpPr>
          <p:nvPr>
            <p:ph type="title"/>
          </p:nvPr>
        </p:nvSpPr>
        <p:spPr>
          <a:xfrm>
            <a:off x="-250965" y="2411645"/>
            <a:ext cx="12693928" cy="1701512"/>
          </a:xfrm>
        </p:spPr>
        <p:txBody>
          <a:bodyPr>
            <a:normAutofit fontScale="90000"/>
          </a:bodyPr>
          <a:lstStyle/>
          <a:p>
            <a:pPr algn="ctr"/>
            <a:r>
              <a:rPr lang="en-US" sz="8000">
                <a:latin typeface="ADLaM Display" panose="02010000000000000000" pitchFamily="2" charset="0"/>
                <a:ea typeface="ADLaM Display" panose="02010000000000000000" pitchFamily="2" charset="0"/>
                <a:cs typeface="ADLaM Display" panose="02010000000000000000" pitchFamily="2" charset="0"/>
              </a:rPr>
              <a:t>MICROPLASTIC MAYHEM!</a:t>
            </a:r>
          </a:p>
        </p:txBody>
      </p:sp>
      <p:sp>
        <p:nvSpPr>
          <p:cNvPr id="5" name="Text Placeholder 4">
            <a:extLst>
              <a:ext uri="{FF2B5EF4-FFF2-40B4-BE49-F238E27FC236}">
                <a16:creationId xmlns:a16="http://schemas.microsoft.com/office/drawing/2014/main" id="{39F06DEB-9DB1-17B6-A973-5DBF71F6CB82}"/>
              </a:ext>
            </a:extLst>
          </p:cNvPr>
          <p:cNvSpPr>
            <a:spLocks noGrp="1"/>
          </p:cNvSpPr>
          <p:nvPr>
            <p:ph type="body" idx="1"/>
          </p:nvPr>
        </p:nvSpPr>
        <p:spPr>
          <a:xfrm>
            <a:off x="957548" y="4183622"/>
            <a:ext cx="10515600" cy="2043683"/>
          </a:xfrm>
        </p:spPr>
        <p:txBody>
          <a:bodyPr vert="horz" lIns="91440" tIns="45720" rIns="91440" bIns="45720" rtlCol="0" anchor="t">
            <a:normAutofit/>
          </a:bodyPr>
          <a:lstStyle/>
          <a:p>
            <a:r>
              <a:rPr lang="en-US">
                <a:latin typeface="ADLaM Display"/>
                <a:ea typeface="ADLaM Display"/>
                <a:cs typeface="ADLaM Display"/>
              </a:rPr>
              <a:t>Explore how waste-management can reduce microplastic pollution in our environments. Try to keep your environments clean by shedding fewer microplastics than your friends! </a:t>
            </a:r>
          </a:p>
        </p:txBody>
      </p:sp>
      <p:sp>
        <p:nvSpPr>
          <p:cNvPr id="6" name="TextBox 5">
            <a:extLst>
              <a:ext uri="{FF2B5EF4-FFF2-40B4-BE49-F238E27FC236}">
                <a16:creationId xmlns:a16="http://schemas.microsoft.com/office/drawing/2014/main" id="{5BD1E465-7BA7-8721-68EF-05AA907F9081}"/>
              </a:ext>
            </a:extLst>
          </p:cNvPr>
          <p:cNvSpPr txBox="1"/>
          <p:nvPr/>
        </p:nvSpPr>
        <p:spPr>
          <a:xfrm rot="20632874">
            <a:off x="917895" y="918576"/>
            <a:ext cx="1809489" cy="923330"/>
          </a:xfrm>
          <a:prstGeom prst="rect">
            <a:avLst/>
          </a:prstGeom>
          <a:noFill/>
        </p:spPr>
        <p:txBody>
          <a:bodyPr wrap="square" rtlCol="0">
            <a:spAutoFit/>
          </a:bodyPr>
          <a:lstStyle/>
          <a:p>
            <a:pPr algn="ctr"/>
            <a:r>
              <a:rPr lang="en-US">
                <a:latin typeface="ADLaM Display" panose="02010000000000000000" pitchFamily="2" charset="0"/>
                <a:ea typeface="ADLaM Display" panose="02010000000000000000" pitchFamily="2" charset="0"/>
                <a:cs typeface="ADLaM Display" panose="02010000000000000000" pitchFamily="2" charset="0"/>
              </a:rPr>
              <a:t>Beware of environmental weathering!</a:t>
            </a:r>
          </a:p>
        </p:txBody>
      </p:sp>
      <p:sp>
        <p:nvSpPr>
          <p:cNvPr id="7" name="TextBox 6">
            <a:extLst>
              <a:ext uri="{FF2B5EF4-FFF2-40B4-BE49-F238E27FC236}">
                <a16:creationId xmlns:a16="http://schemas.microsoft.com/office/drawing/2014/main" id="{68AC17CD-D02C-90BD-D17D-9ABDA1D0EAEE}"/>
              </a:ext>
            </a:extLst>
          </p:cNvPr>
          <p:cNvSpPr txBox="1"/>
          <p:nvPr/>
        </p:nvSpPr>
        <p:spPr>
          <a:xfrm rot="800283">
            <a:off x="9327587" y="1096749"/>
            <a:ext cx="1595336" cy="646331"/>
          </a:xfrm>
          <a:prstGeom prst="rect">
            <a:avLst/>
          </a:prstGeom>
          <a:noFill/>
        </p:spPr>
        <p:txBody>
          <a:bodyPr wrap="square" rtlCol="0">
            <a:spAutoFit/>
          </a:bodyPr>
          <a:lstStyle/>
          <a:p>
            <a:pPr algn="ctr"/>
            <a:r>
              <a:rPr lang="en-US">
                <a:latin typeface="ADLaM Display" panose="02010000000000000000" pitchFamily="2" charset="0"/>
                <a:ea typeface="ADLaM Display" panose="02010000000000000000" pitchFamily="2" charset="0"/>
                <a:cs typeface="ADLaM Display" panose="02010000000000000000" pitchFamily="2" charset="0"/>
              </a:rPr>
              <a:t>Fragment your friends!</a:t>
            </a:r>
          </a:p>
        </p:txBody>
      </p:sp>
      <p:sp>
        <p:nvSpPr>
          <p:cNvPr id="8" name="TextBox 7">
            <a:extLst>
              <a:ext uri="{FF2B5EF4-FFF2-40B4-BE49-F238E27FC236}">
                <a16:creationId xmlns:a16="http://schemas.microsoft.com/office/drawing/2014/main" id="{FC1EA796-5C38-35AD-68B1-4DC2B93C34DA}"/>
              </a:ext>
            </a:extLst>
          </p:cNvPr>
          <p:cNvSpPr txBox="1"/>
          <p:nvPr/>
        </p:nvSpPr>
        <p:spPr>
          <a:xfrm>
            <a:off x="5169134" y="858465"/>
            <a:ext cx="1605808" cy="830997"/>
          </a:xfrm>
          <a:prstGeom prst="rect">
            <a:avLst/>
          </a:prstGeom>
          <a:noFill/>
        </p:spPr>
        <p:txBody>
          <a:bodyPr wrap="square" rtlCol="0">
            <a:spAutoFit/>
          </a:bodyPr>
          <a:lstStyle/>
          <a:p>
            <a:pPr algn="ctr"/>
            <a:r>
              <a:rPr lang="en-US" sz="2400">
                <a:latin typeface="ADLaM Display" panose="02010000000000000000" pitchFamily="2" charset="0"/>
                <a:ea typeface="ADLaM Display" panose="02010000000000000000" pitchFamily="2" charset="0"/>
                <a:cs typeface="ADLaM Display" panose="02010000000000000000" pitchFamily="2" charset="0"/>
              </a:rPr>
              <a:t>Save the world!</a:t>
            </a:r>
          </a:p>
        </p:txBody>
      </p:sp>
    </p:spTree>
    <p:extLst>
      <p:ext uri="{BB962C8B-B14F-4D97-AF65-F5344CB8AC3E}">
        <p14:creationId xmlns:p14="http://schemas.microsoft.com/office/powerpoint/2010/main" val="2224392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D73DEB-6641-E6A1-E14D-E8F864A9EF48}"/>
              </a:ext>
            </a:extLst>
          </p:cNvPr>
          <p:cNvSpPr>
            <a:spLocks noGrp="1"/>
          </p:cNvSpPr>
          <p:nvPr>
            <p:ph type="title"/>
          </p:nvPr>
        </p:nvSpPr>
        <p:spPr/>
        <p:txBody>
          <a:bodyPr/>
          <a:lstStyle/>
          <a:p>
            <a:r>
              <a:rPr lang="en-US">
                <a:latin typeface="ADLaM Display"/>
                <a:ea typeface="ADLaM Display"/>
                <a:cs typeface="ADLaM Display"/>
              </a:rPr>
              <a:t>Set-Up the Game</a:t>
            </a:r>
            <a:endParaRPr lang="en-US">
              <a:latin typeface="ADLaM Display" panose="02010000000000000000" pitchFamily="2" charset="0"/>
              <a:ea typeface="ADLaM Display" panose="02010000000000000000" pitchFamily="2" charset="0"/>
              <a:cs typeface="ADLaM Display" panose="02010000000000000000" pitchFamily="2" charset="0"/>
            </a:endParaRPr>
          </a:p>
        </p:txBody>
      </p:sp>
      <p:sp>
        <p:nvSpPr>
          <p:cNvPr id="3" name="Content Placeholder 2">
            <a:extLst>
              <a:ext uri="{FF2B5EF4-FFF2-40B4-BE49-F238E27FC236}">
                <a16:creationId xmlns:a16="http://schemas.microsoft.com/office/drawing/2014/main" id="{C17AAD6C-7D0B-E6A6-99B3-DAC0A5802BF3}"/>
              </a:ext>
            </a:extLst>
          </p:cNvPr>
          <p:cNvSpPr>
            <a:spLocks noGrp="1"/>
          </p:cNvSpPr>
          <p:nvPr>
            <p:ph idx="1"/>
          </p:nvPr>
        </p:nvSpPr>
        <p:spPr>
          <a:xfrm>
            <a:off x="838200" y="1825625"/>
            <a:ext cx="10515600" cy="4661304"/>
          </a:xfrm>
        </p:spPr>
        <p:txBody>
          <a:bodyPr vert="horz" lIns="91440" tIns="45720" rIns="91440" bIns="45720" rtlCol="0" anchor="t">
            <a:normAutofit/>
          </a:bodyPr>
          <a:lstStyle/>
          <a:p>
            <a:pPr marL="514350" indent="-514350">
              <a:buFont typeface="+mj-lt"/>
              <a:buAutoNum type="arabicPeriod"/>
            </a:pPr>
            <a:r>
              <a:rPr lang="en-US">
                <a:latin typeface="ADLaM Display"/>
                <a:ea typeface="ADLaM Display"/>
                <a:cs typeface="ADLaM Display"/>
              </a:rPr>
              <a:t>In your groups, choose one person to be the "Rule Keeper"</a:t>
            </a:r>
          </a:p>
          <a:p>
            <a:pPr marL="971550" lvl="1" indent="-514350">
              <a:buFont typeface="Courier New"/>
              <a:buChar char="o"/>
            </a:pPr>
            <a:r>
              <a:rPr lang="en-US">
                <a:latin typeface="ADLaM Display"/>
                <a:ea typeface="ADLaM Display"/>
                <a:cs typeface="ADLaM Display"/>
              </a:rPr>
              <a:t>Rule Keeper's make sure the game is running smoothly!</a:t>
            </a:r>
            <a:endParaRPr lang="en-US" dirty="0">
              <a:latin typeface="ADLaM Display"/>
              <a:ea typeface="ADLaM Display"/>
              <a:cs typeface="ADLaM Display"/>
            </a:endParaRPr>
          </a:p>
          <a:p>
            <a:pPr marL="514350" indent="-514350">
              <a:buFont typeface="+mj-lt"/>
              <a:buAutoNum type="arabicPeriod"/>
            </a:pPr>
            <a:r>
              <a:rPr lang="en-US">
                <a:latin typeface="ADLaM Display"/>
                <a:ea typeface="ADLaM Display"/>
                <a:cs typeface="ADLaM Display"/>
              </a:rPr>
              <a:t>In the center of the table, place the starting deck, the “Plastic Factory,” the “Environment Board,” and the "Landfill"</a:t>
            </a:r>
          </a:p>
          <a:p>
            <a:pPr marL="514350" indent="-514350">
              <a:buFont typeface="+mj-lt"/>
              <a:buAutoNum type="arabicPeriod"/>
            </a:pPr>
            <a:r>
              <a:rPr lang="en-US">
                <a:latin typeface="ADLaM Display"/>
                <a:ea typeface="ADLaM Display"/>
                <a:cs typeface="ADLaM Display"/>
              </a:rPr>
              <a:t>Fill the “Plastic Factory” with a handful dried beans</a:t>
            </a:r>
          </a:p>
          <a:p>
            <a:pPr marL="514350" indent="-514350">
              <a:buFont typeface="+mj-lt"/>
              <a:buAutoNum type="arabicPeriod"/>
            </a:pPr>
            <a:r>
              <a:rPr lang="en-US" dirty="0">
                <a:latin typeface="ADLaM Display"/>
                <a:ea typeface="ADLaM Display"/>
                <a:cs typeface="ADLaM Display"/>
              </a:rPr>
              <a:t>Each person gets 10 dried beans representing the one whole piece of plastic</a:t>
            </a:r>
          </a:p>
          <a:p>
            <a:pPr marL="514350" indent="-514350">
              <a:buFont typeface="Aptos Display" panose="02110004020202020204"/>
              <a:buAutoNum type="arabicPeriod"/>
            </a:pPr>
            <a:endParaRPr lang="en-US">
              <a:latin typeface="Aptos" panose="02110004020202020204"/>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139364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A1AEE-5562-4F6C-C736-BEFB837AEF04}"/>
              </a:ext>
            </a:extLst>
          </p:cNvPr>
          <p:cNvSpPr>
            <a:spLocks noGrp="1"/>
          </p:cNvSpPr>
          <p:nvPr>
            <p:ph type="title"/>
          </p:nvPr>
        </p:nvSpPr>
        <p:spPr/>
        <p:txBody>
          <a:bodyPr/>
          <a:lstStyle/>
          <a:p>
            <a:r>
              <a:rPr lang="en-US">
                <a:latin typeface="ADLaM Display" panose="02010000000000000000" pitchFamily="2" charset="0"/>
                <a:ea typeface="ADLaM Display" panose="02010000000000000000" pitchFamily="2" charset="0"/>
                <a:cs typeface="ADLaM Display" panose="02010000000000000000" pitchFamily="2" charset="0"/>
              </a:rPr>
              <a:t>Rules of the Game</a:t>
            </a:r>
          </a:p>
        </p:txBody>
      </p:sp>
      <p:sp>
        <p:nvSpPr>
          <p:cNvPr id="3" name="Content Placeholder 2">
            <a:extLst>
              <a:ext uri="{FF2B5EF4-FFF2-40B4-BE49-F238E27FC236}">
                <a16:creationId xmlns:a16="http://schemas.microsoft.com/office/drawing/2014/main" id="{CEFE0C89-85F5-83AB-914A-2F8BE61CAAC0}"/>
              </a:ext>
            </a:extLst>
          </p:cNvPr>
          <p:cNvSpPr>
            <a:spLocks noGrp="1"/>
          </p:cNvSpPr>
          <p:nvPr>
            <p:ph idx="1"/>
          </p:nvPr>
        </p:nvSpPr>
        <p:spPr>
          <a:xfrm>
            <a:off x="838200" y="1825625"/>
            <a:ext cx="10515600" cy="4159386"/>
          </a:xfrm>
        </p:spPr>
        <p:txBody>
          <a:bodyPr vert="horz" lIns="91440" tIns="45720" rIns="91440" bIns="45720" rtlCol="0" anchor="t">
            <a:normAutofit/>
          </a:bodyPr>
          <a:lstStyle/>
          <a:p>
            <a:pPr marL="514350" indent="-514350">
              <a:buFont typeface="+mj-lt"/>
              <a:buAutoNum type="arabicPeriod"/>
            </a:pPr>
            <a:r>
              <a:rPr lang="en-US">
                <a:latin typeface="ADLaM Display"/>
                <a:ea typeface="ADLaM Display"/>
                <a:cs typeface="ADLaM Display"/>
              </a:rPr>
              <a:t>Each player starts with ONE CARD!</a:t>
            </a:r>
          </a:p>
          <a:p>
            <a:pPr marL="514350" indent="-514350">
              <a:buFont typeface="+mj-lt"/>
              <a:buAutoNum type="arabicPeriod"/>
            </a:pPr>
            <a:r>
              <a:rPr lang="en-US">
                <a:latin typeface="ADLaM Display"/>
                <a:ea typeface="ADLaM Display"/>
                <a:cs typeface="ADLaM Display"/>
              </a:rPr>
              <a:t>On your turn, draw ONE CARD. </a:t>
            </a:r>
          </a:p>
          <a:p>
            <a:pPr marL="514350" indent="-514350">
              <a:buFont typeface="+mj-lt"/>
              <a:buAutoNum type="arabicPeriod"/>
            </a:pPr>
            <a:r>
              <a:rPr lang="en-US">
                <a:latin typeface="ADLaM Display"/>
                <a:ea typeface="ADLaM Display"/>
                <a:cs typeface="ADLaM Display"/>
              </a:rPr>
              <a:t>Choose a card in your hand to play on yourself or one of your peers. </a:t>
            </a:r>
          </a:p>
          <a:p>
            <a:pPr lvl="1"/>
            <a:r>
              <a:rPr lang="en-US">
                <a:latin typeface="ADLaM Display"/>
                <a:ea typeface="ADLaM Display"/>
                <a:cs typeface="ADLaM Display"/>
              </a:rPr>
              <a:t>Once your card is played, your turn is over.</a:t>
            </a:r>
          </a:p>
          <a:p>
            <a:pPr marL="514350" indent="-514350">
              <a:buAutoNum type="arabicPeriod"/>
            </a:pPr>
            <a:r>
              <a:rPr lang="en-US">
                <a:latin typeface="ADLaM Display"/>
                <a:ea typeface="ADLaM Display"/>
                <a:cs typeface="ADLaM Display"/>
              </a:rPr>
              <a:t>Whenever you "Fragment" a microplastic, remove one bean from your cup and place it onto the Environment Board.</a:t>
            </a:r>
          </a:p>
          <a:p>
            <a:pPr marL="514350" indent="-514350">
              <a:buAutoNum type="arabicPeriod"/>
            </a:pPr>
            <a:r>
              <a:rPr lang="en-US">
                <a:latin typeface="ADLaM Display"/>
                <a:ea typeface="ADLaM Display"/>
                <a:cs typeface="ADLaM Display"/>
              </a:rPr>
              <a:t>After each person plays two cards, the round is over!</a:t>
            </a:r>
            <a:endParaRPr lang="en-US"/>
          </a:p>
          <a:p>
            <a:pPr marL="514350" indent="-514350">
              <a:buAutoNum type="arabicPeriod"/>
            </a:pPr>
            <a:endParaRPr lang="en-US">
              <a:latin typeface="ADLaM Display"/>
              <a:ea typeface="ADLaM Display"/>
              <a:cs typeface="ADLaM Display"/>
            </a:endParaRPr>
          </a:p>
        </p:txBody>
      </p:sp>
    </p:spTree>
    <p:extLst>
      <p:ext uri="{BB962C8B-B14F-4D97-AF65-F5344CB8AC3E}">
        <p14:creationId xmlns:p14="http://schemas.microsoft.com/office/powerpoint/2010/main" val="1322485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a:extLst>
            <a:ext uri="{FF2B5EF4-FFF2-40B4-BE49-F238E27FC236}">
              <a16:creationId xmlns:a16="http://schemas.microsoft.com/office/drawing/2014/main" id="{9DC680A1-581E-3B0E-404F-F25A4150620F}"/>
            </a:ext>
          </a:extLst>
        </p:cNvPr>
        <p:cNvGrpSpPr/>
        <p:nvPr/>
      </p:nvGrpSpPr>
      <p:grpSpPr>
        <a:xfrm>
          <a:off x="0" y="0"/>
          <a:ext cx="0" cy="0"/>
          <a:chOff x="0" y="0"/>
          <a:chExt cx="0" cy="0"/>
        </a:xfrm>
      </p:grpSpPr>
      <p:pic>
        <p:nvPicPr>
          <p:cNvPr id="5" name="Content Placeholder 5" descr="A cards with text and images&#10;&#10;AI-generated content may be incorrect.">
            <a:extLst>
              <a:ext uri="{FF2B5EF4-FFF2-40B4-BE49-F238E27FC236}">
                <a16:creationId xmlns:a16="http://schemas.microsoft.com/office/drawing/2014/main" id="{301449C8-E4E2-DC22-3324-A1F2907ED0DF}"/>
              </a:ext>
            </a:extLst>
          </p:cNvPr>
          <p:cNvPicPr>
            <a:picLocks noGrp="1" noChangeAspect="1"/>
          </p:cNvPicPr>
          <p:nvPr/>
        </p:nvPicPr>
        <p:blipFill>
          <a:blip r:embed="rId2"/>
          <a:srcRect l="49675" t="3925" r="1518" b="5020"/>
          <a:stretch>
            <a:fillRect/>
          </a:stretch>
        </p:blipFill>
        <p:spPr>
          <a:xfrm>
            <a:off x="4694485" y="1099924"/>
            <a:ext cx="4129149" cy="5326658"/>
          </a:xfrm>
          <a:prstGeom prst="rect">
            <a:avLst/>
          </a:prstGeom>
        </p:spPr>
      </p:pic>
      <p:sp>
        <p:nvSpPr>
          <p:cNvPr id="8" name="Arrow: Down 7">
            <a:extLst>
              <a:ext uri="{FF2B5EF4-FFF2-40B4-BE49-F238E27FC236}">
                <a16:creationId xmlns:a16="http://schemas.microsoft.com/office/drawing/2014/main" id="{2C85C813-339B-1D8A-794D-D0B7C519A7EC}"/>
              </a:ext>
            </a:extLst>
          </p:cNvPr>
          <p:cNvSpPr/>
          <p:nvPr/>
        </p:nvSpPr>
        <p:spPr>
          <a:xfrm rot="4680000" flipH="1">
            <a:off x="9143092" y="491704"/>
            <a:ext cx="79809" cy="2021146"/>
          </a:xfrm>
          <a:prstGeom prst="downArrow">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9" name="Arrow: Down 8">
            <a:extLst>
              <a:ext uri="{FF2B5EF4-FFF2-40B4-BE49-F238E27FC236}">
                <a16:creationId xmlns:a16="http://schemas.microsoft.com/office/drawing/2014/main" id="{52612362-5D88-EAD9-C6E7-F73E84AC4F6B}"/>
              </a:ext>
            </a:extLst>
          </p:cNvPr>
          <p:cNvSpPr/>
          <p:nvPr/>
        </p:nvSpPr>
        <p:spPr>
          <a:xfrm rot="4860000" flipH="1">
            <a:off x="8596352" y="5214225"/>
            <a:ext cx="88383" cy="817170"/>
          </a:xfrm>
          <a:prstGeom prst="downArrow">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Arrow: Down 10">
            <a:extLst>
              <a:ext uri="{FF2B5EF4-FFF2-40B4-BE49-F238E27FC236}">
                <a16:creationId xmlns:a16="http://schemas.microsoft.com/office/drawing/2014/main" id="{96D88293-8853-7825-5BEF-3D936D3C7FB0}"/>
              </a:ext>
            </a:extLst>
          </p:cNvPr>
          <p:cNvSpPr/>
          <p:nvPr/>
        </p:nvSpPr>
        <p:spPr>
          <a:xfrm rot="2520000" flipH="1">
            <a:off x="9057318" y="3278583"/>
            <a:ext cx="76484" cy="2224569"/>
          </a:xfrm>
          <a:prstGeom prst="downArrow">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TextBox 11">
            <a:extLst>
              <a:ext uri="{FF2B5EF4-FFF2-40B4-BE49-F238E27FC236}">
                <a16:creationId xmlns:a16="http://schemas.microsoft.com/office/drawing/2014/main" id="{1FC39907-CDEF-FDFA-8C7D-C9B05B3E374B}"/>
              </a:ext>
            </a:extLst>
          </p:cNvPr>
          <p:cNvSpPr txBox="1"/>
          <p:nvPr/>
        </p:nvSpPr>
        <p:spPr>
          <a:xfrm>
            <a:off x="10185623" y="1007360"/>
            <a:ext cx="1755913" cy="461665"/>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a:latin typeface="ADLaM Display"/>
                <a:ea typeface="ADLaM Display"/>
                <a:cs typeface="ADLaM Display"/>
              </a:rPr>
              <a:t>Card Title</a:t>
            </a:r>
          </a:p>
        </p:txBody>
      </p:sp>
      <p:sp>
        <p:nvSpPr>
          <p:cNvPr id="13" name="TextBox 15">
            <a:extLst>
              <a:ext uri="{FF2B5EF4-FFF2-40B4-BE49-F238E27FC236}">
                <a16:creationId xmlns:a16="http://schemas.microsoft.com/office/drawing/2014/main" id="{12F92640-89D6-40F7-0FBB-BC46B41EE708}"/>
              </a:ext>
            </a:extLst>
          </p:cNvPr>
          <p:cNvSpPr txBox="1"/>
          <p:nvPr/>
        </p:nvSpPr>
        <p:spPr>
          <a:xfrm>
            <a:off x="9051385" y="4856723"/>
            <a:ext cx="3140104" cy="156966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a:latin typeface="ADLaM Display"/>
                <a:ea typeface="ADLaM Display"/>
                <a:cs typeface="ADLaM Display"/>
              </a:rPr>
              <a:t>Take this action! You get to </a:t>
            </a:r>
            <a:r>
              <a:rPr lang="en-US" sz="2400">
                <a:latin typeface="ADLaM Display"/>
                <a:ea typeface="ADLaM Display"/>
                <a:cs typeface="ADLaM Display"/>
              </a:rPr>
              <a:t>protect </a:t>
            </a:r>
            <a:r>
              <a:rPr lang="en-US" sz="2400" dirty="0">
                <a:latin typeface="ADLaM Display"/>
                <a:ea typeface="ADLaM Display"/>
                <a:cs typeface="ADLaM Display"/>
              </a:rPr>
              <a:t>yourself against </a:t>
            </a:r>
            <a:r>
              <a:rPr lang="en-US" sz="2400">
                <a:latin typeface="ADLaM Display"/>
                <a:ea typeface="ADLaM Display"/>
                <a:cs typeface="ADLaM Display"/>
              </a:rPr>
              <a:t>ONE fragmentation </a:t>
            </a:r>
          </a:p>
        </p:txBody>
      </p:sp>
      <p:sp>
        <p:nvSpPr>
          <p:cNvPr id="16" name="TextBox 17">
            <a:extLst>
              <a:ext uri="{FF2B5EF4-FFF2-40B4-BE49-F238E27FC236}">
                <a16:creationId xmlns:a16="http://schemas.microsoft.com/office/drawing/2014/main" id="{C16D66CE-2BFD-44BF-65D6-C4AA460E2072}"/>
              </a:ext>
            </a:extLst>
          </p:cNvPr>
          <p:cNvSpPr txBox="1"/>
          <p:nvPr/>
        </p:nvSpPr>
        <p:spPr>
          <a:xfrm>
            <a:off x="9825048" y="2873835"/>
            <a:ext cx="2311982" cy="156966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a:latin typeface="ADLaM Display"/>
                <a:ea typeface="ADLaM Display"/>
                <a:cs typeface="ADLaM Display"/>
              </a:rPr>
              <a:t>The important part! </a:t>
            </a:r>
            <a:r>
              <a:rPr lang="en-US" sz="2400">
                <a:latin typeface="ADLaM Display"/>
                <a:ea typeface="ADLaM Display"/>
                <a:cs typeface="ADLaM Display"/>
              </a:rPr>
              <a:t>This is cause of the action.</a:t>
            </a:r>
          </a:p>
        </p:txBody>
      </p:sp>
      <p:sp>
        <p:nvSpPr>
          <p:cNvPr id="22" name="Title 16">
            <a:extLst>
              <a:ext uri="{FF2B5EF4-FFF2-40B4-BE49-F238E27FC236}">
                <a16:creationId xmlns:a16="http://schemas.microsoft.com/office/drawing/2014/main" id="{FC2DE2AD-A54A-DC1C-31D6-15F7F9F2E7DC}"/>
              </a:ext>
            </a:extLst>
          </p:cNvPr>
          <p:cNvSpPr>
            <a:spLocks noGrp="1"/>
          </p:cNvSpPr>
          <p:nvPr>
            <p:ph type="title"/>
          </p:nvPr>
        </p:nvSpPr>
        <p:spPr>
          <a:xfrm>
            <a:off x="418483" y="266651"/>
            <a:ext cx="10352470" cy="967738"/>
          </a:xfrm>
        </p:spPr>
        <p:txBody>
          <a:bodyPr vert="horz" lIns="91440" tIns="45720" rIns="91440" bIns="45720" rtlCol="0" anchor="b">
            <a:noAutofit/>
          </a:bodyPr>
          <a:lstStyle/>
          <a:p>
            <a:r>
              <a:rPr lang="en-US" sz="4400">
                <a:latin typeface="ADLaM Display"/>
                <a:ea typeface="ADLaM Display"/>
                <a:cs typeface="ADLaM Display"/>
              </a:rPr>
              <a:t>Card Example</a:t>
            </a:r>
          </a:p>
        </p:txBody>
      </p:sp>
      <p:sp>
        <p:nvSpPr>
          <p:cNvPr id="23" name="TextBox 22">
            <a:extLst>
              <a:ext uri="{FF2B5EF4-FFF2-40B4-BE49-F238E27FC236}">
                <a16:creationId xmlns:a16="http://schemas.microsoft.com/office/drawing/2014/main" id="{A91DA8F4-2905-C583-4FCA-D410454F2925}"/>
              </a:ext>
            </a:extLst>
          </p:cNvPr>
          <p:cNvSpPr txBox="1"/>
          <p:nvPr/>
        </p:nvSpPr>
        <p:spPr>
          <a:xfrm>
            <a:off x="417788" y="2451480"/>
            <a:ext cx="4093882"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ADLaM Display"/>
                <a:ea typeface="ADLaM Display"/>
                <a:cs typeface="ADLaM Display"/>
              </a:rPr>
              <a:t>Read your cards carefully! </a:t>
            </a:r>
          </a:p>
          <a:p>
            <a:endParaRPr lang="en-US" sz="2400" dirty="0">
              <a:latin typeface="ADLaM Display"/>
              <a:ea typeface="ADLaM Display"/>
              <a:cs typeface="ADLaM Display"/>
            </a:endParaRPr>
          </a:p>
          <a:p>
            <a:r>
              <a:rPr lang="en-US" sz="2400">
                <a:latin typeface="ADLaM Display"/>
                <a:ea typeface="ADLaM Display"/>
                <a:cs typeface="ADLaM Display"/>
              </a:rPr>
              <a:t>They will </a:t>
            </a:r>
            <a:r>
              <a:rPr lang="en-US" sz="2400" dirty="0">
                <a:latin typeface="ADLaM Display"/>
                <a:ea typeface="ADLaM Display"/>
                <a:cs typeface="ADLaM Display"/>
              </a:rPr>
              <a:t>describe some form of weathering, or some form of waste </a:t>
            </a:r>
            <a:r>
              <a:rPr lang="en-US" sz="2400">
                <a:latin typeface="ADLaM Display"/>
                <a:ea typeface="ADLaM Display"/>
                <a:cs typeface="ADLaM Display"/>
              </a:rPr>
              <a:t>management. </a:t>
            </a:r>
          </a:p>
          <a:p>
            <a:endParaRPr lang="en-US" dirty="0">
              <a:latin typeface="ADLaM Display"/>
              <a:ea typeface="ADLaM Display"/>
              <a:cs typeface="ADLaM Display"/>
            </a:endParaRPr>
          </a:p>
          <a:p>
            <a:endParaRPr lang="en-US" dirty="0">
              <a:latin typeface="ADLaM Display"/>
              <a:ea typeface="ADLaM Display"/>
              <a:cs typeface="ADLaM Display"/>
            </a:endParaRPr>
          </a:p>
        </p:txBody>
      </p:sp>
      <p:sp>
        <p:nvSpPr>
          <p:cNvPr id="25" name="Left Brace 24">
            <a:extLst>
              <a:ext uri="{FF2B5EF4-FFF2-40B4-BE49-F238E27FC236}">
                <a16:creationId xmlns:a16="http://schemas.microsoft.com/office/drawing/2014/main" id="{C68CBC05-E799-7537-4D3E-65FCF7CDBFAB}"/>
              </a:ext>
            </a:extLst>
          </p:cNvPr>
          <p:cNvSpPr/>
          <p:nvPr/>
        </p:nvSpPr>
        <p:spPr>
          <a:xfrm rot="10800000">
            <a:off x="8187776" y="4972981"/>
            <a:ext cx="136746" cy="537991"/>
          </a:xfrm>
          <a:prstGeom prst="leftBrace">
            <a:avLst/>
          </a:prstGeom>
          <a:noFill/>
          <a:ln>
            <a:solidFill>
              <a:srgbClr val="FF0000"/>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27" name="Left Brace 26">
            <a:extLst>
              <a:ext uri="{FF2B5EF4-FFF2-40B4-BE49-F238E27FC236}">
                <a16:creationId xmlns:a16="http://schemas.microsoft.com/office/drawing/2014/main" id="{A4C617CE-E339-C03B-10B5-4B16EDDF1619}"/>
              </a:ext>
            </a:extLst>
          </p:cNvPr>
          <p:cNvSpPr/>
          <p:nvPr/>
        </p:nvSpPr>
        <p:spPr>
          <a:xfrm rot="10800000">
            <a:off x="8084871" y="5577251"/>
            <a:ext cx="99685" cy="231870"/>
          </a:xfrm>
          <a:prstGeom prst="leftBrace">
            <a:avLst/>
          </a:prstGeom>
          <a:noFill/>
          <a:ln>
            <a:solidFill>
              <a:srgbClr val="FF0000"/>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39603663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a:extLst>
            <a:ext uri="{FF2B5EF4-FFF2-40B4-BE49-F238E27FC236}">
              <a16:creationId xmlns:a16="http://schemas.microsoft.com/office/drawing/2014/main" id="{1C2D75F0-37D0-86E0-785E-42DB156CCB64}"/>
            </a:ext>
          </a:extLst>
        </p:cNvPr>
        <p:cNvGrpSpPr/>
        <p:nvPr/>
      </p:nvGrpSpPr>
      <p:grpSpPr>
        <a:xfrm>
          <a:off x="0" y="0"/>
          <a:ext cx="0" cy="0"/>
          <a:chOff x="0" y="0"/>
          <a:chExt cx="0" cy="0"/>
        </a:xfrm>
      </p:grpSpPr>
      <p:pic>
        <p:nvPicPr>
          <p:cNvPr id="6" name="Content Placeholder 5" descr="A cards with text and images&#10;&#10;AI-generated content may be incorrect.">
            <a:extLst>
              <a:ext uri="{FF2B5EF4-FFF2-40B4-BE49-F238E27FC236}">
                <a16:creationId xmlns:a16="http://schemas.microsoft.com/office/drawing/2014/main" id="{D23AB48D-E49A-B755-E924-CF72B3174970}"/>
              </a:ext>
            </a:extLst>
          </p:cNvPr>
          <p:cNvPicPr>
            <a:picLocks noGrp="1" noChangeAspect="1"/>
          </p:cNvPicPr>
          <p:nvPr>
            <p:ph type="pic" idx="1"/>
          </p:nvPr>
        </p:nvPicPr>
        <p:blipFill>
          <a:blip r:embed="rId2"/>
          <a:srcRect l="264" t="3955" r="49604" b="4143"/>
          <a:stretch/>
        </p:blipFill>
        <p:spPr>
          <a:xfrm>
            <a:off x="6728968" y="1403609"/>
            <a:ext cx="4241247" cy="5376213"/>
          </a:xfrm>
          <a:prstGeom prst="rect">
            <a:avLst/>
          </a:prstGeom>
        </p:spPr>
      </p:pic>
      <p:sp>
        <p:nvSpPr>
          <p:cNvPr id="2" name="Left Brace 1">
            <a:extLst>
              <a:ext uri="{FF2B5EF4-FFF2-40B4-BE49-F238E27FC236}">
                <a16:creationId xmlns:a16="http://schemas.microsoft.com/office/drawing/2014/main" id="{C5E8C3FD-9AD7-958F-23E3-B01EE50E3E9D}"/>
              </a:ext>
            </a:extLst>
          </p:cNvPr>
          <p:cNvSpPr/>
          <p:nvPr/>
        </p:nvSpPr>
        <p:spPr>
          <a:xfrm>
            <a:off x="7143787" y="5278649"/>
            <a:ext cx="175166" cy="397118"/>
          </a:xfrm>
          <a:prstGeom prst="leftBrace">
            <a:avLst/>
          </a:prstGeom>
          <a:noFill/>
          <a:ln>
            <a:solidFill>
              <a:srgbClr val="FF0000"/>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7" name="Left Brace 6">
            <a:extLst>
              <a:ext uri="{FF2B5EF4-FFF2-40B4-BE49-F238E27FC236}">
                <a16:creationId xmlns:a16="http://schemas.microsoft.com/office/drawing/2014/main" id="{919022B4-9FDA-53A2-9229-B33C1CEF9543}"/>
              </a:ext>
            </a:extLst>
          </p:cNvPr>
          <p:cNvSpPr/>
          <p:nvPr/>
        </p:nvSpPr>
        <p:spPr>
          <a:xfrm>
            <a:off x="7138874" y="6009061"/>
            <a:ext cx="179756" cy="211045"/>
          </a:xfrm>
          <a:prstGeom prst="leftBrace">
            <a:avLst/>
          </a:prstGeom>
          <a:ln>
            <a:solidFill>
              <a:srgbClr val="FF0000"/>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0" name="Arrow: Down 9">
            <a:extLst>
              <a:ext uri="{FF2B5EF4-FFF2-40B4-BE49-F238E27FC236}">
                <a16:creationId xmlns:a16="http://schemas.microsoft.com/office/drawing/2014/main" id="{FED65608-8545-9076-540C-2E9B0704A2B2}"/>
              </a:ext>
            </a:extLst>
          </p:cNvPr>
          <p:cNvSpPr/>
          <p:nvPr/>
        </p:nvSpPr>
        <p:spPr>
          <a:xfrm rot="18720000" flipH="1">
            <a:off x="6186431" y="3475635"/>
            <a:ext cx="76484" cy="2398800"/>
          </a:xfrm>
          <a:prstGeom prst="downArrow">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715523B8-D8A6-3879-AA1A-3815A41C887B}"/>
              </a:ext>
            </a:extLst>
          </p:cNvPr>
          <p:cNvSpPr txBox="1"/>
          <p:nvPr/>
        </p:nvSpPr>
        <p:spPr>
          <a:xfrm>
            <a:off x="1633067" y="2798590"/>
            <a:ext cx="424728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ADLaM Display"/>
                <a:ea typeface="ADLaM Display"/>
                <a:cs typeface="ADLaM Display"/>
              </a:rPr>
              <a:t>Uh oh! You don’t get to choose which card you play this turn. Play this card IMMEDIATELY</a:t>
            </a:r>
          </a:p>
        </p:txBody>
      </p:sp>
      <p:sp>
        <p:nvSpPr>
          <p:cNvPr id="15" name="TextBox 14">
            <a:extLst>
              <a:ext uri="{FF2B5EF4-FFF2-40B4-BE49-F238E27FC236}">
                <a16:creationId xmlns:a16="http://schemas.microsoft.com/office/drawing/2014/main" id="{5828774A-99A4-6130-837B-A05813981399}"/>
              </a:ext>
            </a:extLst>
          </p:cNvPr>
          <p:cNvSpPr txBox="1"/>
          <p:nvPr/>
        </p:nvSpPr>
        <p:spPr>
          <a:xfrm>
            <a:off x="2540067" y="5017964"/>
            <a:ext cx="3196859"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latin typeface="ADLaM Display"/>
                <a:ea typeface="ADLaM Display"/>
                <a:cs typeface="ADLaM Display"/>
              </a:rPr>
              <a:t>When you play this card, it affects EVERYONE</a:t>
            </a:r>
            <a:endParaRPr lang="en-US" sz="2400" dirty="0">
              <a:latin typeface="ADLaM Display"/>
              <a:ea typeface="ADLaM Display"/>
              <a:cs typeface="ADLaM Display"/>
            </a:endParaRPr>
          </a:p>
        </p:txBody>
      </p:sp>
      <p:sp>
        <p:nvSpPr>
          <p:cNvPr id="17" name="Title 16">
            <a:extLst>
              <a:ext uri="{FF2B5EF4-FFF2-40B4-BE49-F238E27FC236}">
                <a16:creationId xmlns:a16="http://schemas.microsoft.com/office/drawing/2014/main" id="{4CBC7C92-5F09-BBBA-6A1E-6FD75C8359C1}"/>
              </a:ext>
            </a:extLst>
          </p:cNvPr>
          <p:cNvSpPr>
            <a:spLocks noGrp="1"/>
          </p:cNvSpPr>
          <p:nvPr>
            <p:ph type="title"/>
          </p:nvPr>
        </p:nvSpPr>
        <p:spPr>
          <a:xfrm>
            <a:off x="418483" y="568823"/>
            <a:ext cx="7221844" cy="921835"/>
          </a:xfrm>
        </p:spPr>
        <p:txBody>
          <a:bodyPr vert="horz" lIns="91440" tIns="45720" rIns="91440" bIns="45720" rtlCol="0" anchor="b">
            <a:noAutofit/>
          </a:bodyPr>
          <a:lstStyle/>
          <a:p>
            <a:r>
              <a:rPr lang="en-US" sz="4400" dirty="0">
                <a:latin typeface="ADLaM Display"/>
                <a:ea typeface="ADLaM Display"/>
                <a:cs typeface="ADLaM Display"/>
              </a:rPr>
              <a:t>Some cards may have </a:t>
            </a:r>
            <a:r>
              <a:rPr lang="en-US" sz="4400">
                <a:latin typeface="ADLaM Display"/>
                <a:ea typeface="ADLaM Display"/>
                <a:cs typeface="ADLaM Display"/>
              </a:rPr>
              <a:t>special rules</a:t>
            </a:r>
            <a:r>
              <a:rPr lang="en-US" sz="4400" dirty="0">
                <a:latin typeface="ADLaM Display"/>
                <a:ea typeface="ADLaM Display"/>
                <a:cs typeface="ADLaM Display"/>
              </a:rPr>
              <a:t> </a:t>
            </a:r>
            <a:r>
              <a:rPr lang="en-US" sz="4400">
                <a:latin typeface="ADLaM Display"/>
                <a:ea typeface="ADLaM Display"/>
                <a:cs typeface="ADLaM Display"/>
              </a:rPr>
              <a:t>and effects...</a:t>
            </a:r>
            <a:endParaRPr lang="en-US" sz="4400" dirty="0">
              <a:latin typeface="ADLaM Display"/>
              <a:ea typeface="ADLaM Display"/>
              <a:cs typeface="ADLaM Display"/>
            </a:endParaRPr>
          </a:p>
        </p:txBody>
      </p:sp>
      <p:sp>
        <p:nvSpPr>
          <p:cNvPr id="19" name="Arrow: Down 18">
            <a:extLst>
              <a:ext uri="{FF2B5EF4-FFF2-40B4-BE49-F238E27FC236}">
                <a16:creationId xmlns:a16="http://schemas.microsoft.com/office/drawing/2014/main" id="{5173053C-5E00-3CF7-75E3-B518B75CB01C}"/>
              </a:ext>
            </a:extLst>
          </p:cNvPr>
          <p:cNvSpPr/>
          <p:nvPr/>
        </p:nvSpPr>
        <p:spPr>
          <a:xfrm rot="17160000" flipH="1">
            <a:off x="6242282" y="4989987"/>
            <a:ext cx="80078" cy="1762602"/>
          </a:xfrm>
          <a:prstGeom prst="downArrow">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966044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33C9D-AD5C-5AD5-A659-E66B724BB9D7}"/>
              </a:ext>
            </a:extLst>
          </p:cNvPr>
          <p:cNvSpPr>
            <a:spLocks noGrp="1"/>
          </p:cNvSpPr>
          <p:nvPr>
            <p:ph type="title"/>
          </p:nvPr>
        </p:nvSpPr>
        <p:spPr/>
        <p:txBody>
          <a:bodyPr/>
          <a:lstStyle/>
          <a:p>
            <a:r>
              <a:rPr lang="en-US">
                <a:latin typeface="ADLaM Display" panose="02010000000000000000" pitchFamily="2" charset="0"/>
                <a:ea typeface="ADLaM Display" panose="02010000000000000000" pitchFamily="2" charset="0"/>
                <a:cs typeface="ADLaM Display" panose="02010000000000000000" pitchFamily="2" charset="0"/>
              </a:rPr>
              <a:t>At the End of Each Round</a:t>
            </a:r>
          </a:p>
        </p:txBody>
      </p:sp>
      <p:sp>
        <p:nvSpPr>
          <p:cNvPr id="3" name="Content Placeholder 2">
            <a:extLst>
              <a:ext uri="{FF2B5EF4-FFF2-40B4-BE49-F238E27FC236}">
                <a16:creationId xmlns:a16="http://schemas.microsoft.com/office/drawing/2014/main" id="{23366DFB-E207-8DAB-F16A-03E1F0589ABF}"/>
              </a:ext>
            </a:extLst>
          </p:cNvPr>
          <p:cNvSpPr>
            <a:spLocks noGrp="1"/>
          </p:cNvSpPr>
          <p:nvPr>
            <p:ph idx="1"/>
          </p:nvPr>
        </p:nvSpPr>
        <p:spPr>
          <a:xfrm>
            <a:off x="838200" y="1825625"/>
            <a:ext cx="9909748" cy="4351338"/>
          </a:xfrm>
        </p:spPr>
        <p:txBody>
          <a:bodyPr vert="horz" lIns="91440" tIns="45720" rIns="91440" bIns="45720" rtlCol="0" anchor="t">
            <a:normAutofit/>
          </a:bodyPr>
          <a:lstStyle/>
          <a:p>
            <a:pPr marL="514350" indent="-514350">
              <a:buFont typeface="+mj-lt"/>
              <a:buAutoNum type="arabicPeriod"/>
            </a:pPr>
            <a:r>
              <a:rPr lang="en-US" dirty="0">
                <a:latin typeface="ADLaM Display"/>
                <a:ea typeface="ADLaM Display"/>
                <a:cs typeface="ADLaM Display"/>
              </a:rPr>
              <a:t>Record how many microplastics you have remaining in your cup</a:t>
            </a:r>
          </a:p>
          <a:p>
            <a:pPr marL="514350" indent="-514350">
              <a:buFont typeface="+mj-lt"/>
              <a:buAutoNum type="arabicPeriod"/>
            </a:pPr>
            <a:r>
              <a:rPr lang="en-US">
                <a:latin typeface="ADLaM Display"/>
                <a:ea typeface="ADLaM Display"/>
                <a:cs typeface="ADLaM Display"/>
              </a:rPr>
              <a:t>Count the total number of microplastics in the Environment Board and record it on your worksheet. </a:t>
            </a:r>
          </a:p>
          <a:p>
            <a:pPr marL="514350" indent="-514350">
              <a:buAutoNum type="arabicPeriod"/>
            </a:pPr>
            <a:r>
              <a:rPr lang="en-US">
                <a:latin typeface="ADLaM Display"/>
                <a:ea typeface="ADLaM Display"/>
                <a:cs typeface="ADLaM Display"/>
              </a:rPr>
              <a:t>Refill your personal cup back to 10 dried beans from the local plastic factory. </a:t>
            </a:r>
          </a:p>
          <a:p>
            <a:pPr marL="514350" indent="-514350">
              <a:buAutoNum type="arabicPeriod"/>
            </a:pPr>
            <a:r>
              <a:rPr lang="en-US">
                <a:latin typeface="ADLaM Display"/>
                <a:ea typeface="ADLaM Display"/>
                <a:cs typeface="ADLaM Display"/>
              </a:rPr>
              <a:t>Shuffle</a:t>
            </a:r>
            <a:r>
              <a:rPr lang="en-US" dirty="0">
                <a:latin typeface="ADLaM Display"/>
                <a:ea typeface="ADLaM Display"/>
                <a:cs typeface="ADLaM Display"/>
              </a:rPr>
              <a:t> the discard pile and any remaining cards </a:t>
            </a:r>
            <a:r>
              <a:rPr lang="en-US">
                <a:latin typeface="ADLaM Display"/>
                <a:ea typeface="ADLaM Display"/>
                <a:cs typeface="ADLaM Display"/>
              </a:rPr>
              <a:t>back into</a:t>
            </a:r>
            <a:r>
              <a:rPr lang="en-US" dirty="0">
                <a:latin typeface="ADLaM Display"/>
                <a:ea typeface="ADLaM Display"/>
                <a:cs typeface="ADLaM Display"/>
              </a:rPr>
              <a:t> the center deck.</a:t>
            </a:r>
          </a:p>
          <a:p>
            <a:pPr marL="514350" indent="-514350">
              <a:buAutoNum type="arabicPeriod"/>
            </a:pPr>
            <a:r>
              <a:rPr lang="en-US">
                <a:latin typeface="ADLaM Display"/>
                <a:ea typeface="ADLaM Display"/>
                <a:cs typeface="ADLaM Display"/>
              </a:rPr>
              <a:t>Wait for "the mayor" to give you exciting news!</a:t>
            </a:r>
          </a:p>
          <a:p>
            <a:endParaRPr lang="en-US"/>
          </a:p>
        </p:txBody>
      </p:sp>
    </p:spTree>
    <p:extLst>
      <p:ext uri="{BB962C8B-B14F-4D97-AF65-F5344CB8AC3E}">
        <p14:creationId xmlns:p14="http://schemas.microsoft.com/office/powerpoint/2010/main" val="1998602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9140048-2C58-9FBA-1672-1812A2DC5D63}"/>
              </a:ext>
            </a:extLst>
          </p:cNvPr>
          <p:cNvSpPr>
            <a:spLocks noGrp="1"/>
          </p:cNvSpPr>
          <p:nvPr>
            <p:ph type="ctrTitle"/>
          </p:nvPr>
        </p:nvSpPr>
        <p:spPr/>
        <p:txBody>
          <a:bodyPr/>
          <a:lstStyle/>
          <a:p>
            <a:r>
              <a:rPr lang="en-US">
                <a:latin typeface="ADLaM Display" panose="02010000000000000000" pitchFamily="2" charset="0"/>
                <a:ea typeface="ADLaM Display" panose="02010000000000000000" pitchFamily="2" charset="0"/>
                <a:cs typeface="ADLaM Display" panose="02010000000000000000" pitchFamily="2" charset="0"/>
              </a:rPr>
              <a:t>ROUND 1</a:t>
            </a:r>
          </a:p>
        </p:txBody>
      </p:sp>
      <p:sp>
        <p:nvSpPr>
          <p:cNvPr id="5" name="Subtitle 4">
            <a:extLst>
              <a:ext uri="{FF2B5EF4-FFF2-40B4-BE49-F238E27FC236}">
                <a16:creationId xmlns:a16="http://schemas.microsoft.com/office/drawing/2014/main" id="{CEE4B96E-A150-B587-A688-80109C9D3A31}"/>
              </a:ext>
            </a:extLst>
          </p:cNvPr>
          <p:cNvSpPr>
            <a:spLocks noGrp="1"/>
          </p:cNvSpPr>
          <p:nvPr>
            <p:ph type="subTitle" idx="1"/>
          </p:nvPr>
        </p:nvSpPr>
        <p:spPr/>
        <p:txBody>
          <a:bodyPr/>
          <a:lstStyle/>
          <a:p>
            <a:r>
              <a:rPr lang="en-US">
                <a:latin typeface="ADLaM Display" panose="02010000000000000000" pitchFamily="2" charset="0"/>
                <a:ea typeface="ADLaM Display" panose="02010000000000000000" pitchFamily="2" charset="0"/>
                <a:cs typeface="ADLaM Display" panose="02010000000000000000" pitchFamily="2" charset="0"/>
              </a:rPr>
              <a:t>Go Play! Let your teacher know when you’re finished and make sure to record your data.</a:t>
            </a:r>
          </a:p>
        </p:txBody>
      </p:sp>
      <p:pic>
        <p:nvPicPr>
          <p:cNvPr id="3" name="Graphic 2" descr="Joker with solid fill">
            <a:extLst>
              <a:ext uri="{FF2B5EF4-FFF2-40B4-BE49-F238E27FC236}">
                <a16:creationId xmlns:a16="http://schemas.microsoft.com/office/drawing/2014/main" id="{C3EE9225-0A1D-969E-BB59-7F91ECC909A5}"/>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1042997">
            <a:off x="8984982" y="839179"/>
            <a:ext cx="1655762" cy="1655762"/>
          </a:xfrm>
          <a:prstGeom prst="rect">
            <a:avLst/>
          </a:prstGeom>
        </p:spPr>
      </p:pic>
      <p:pic>
        <p:nvPicPr>
          <p:cNvPr id="8" name="Graphic 7" descr="No Littering with solid fill">
            <a:extLst>
              <a:ext uri="{FF2B5EF4-FFF2-40B4-BE49-F238E27FC236}">
                <a16:creationId xmlns:a16="http://schemas.microsoft.com/office/drawing/2014/main" id="{B7399D1C-8C3C-6F87-DC21-5D9AE74F62E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278228">
            <a:off x="1489177" y="4750806"/>
            <a:ext cx="1422374" cy="1422374"/>
          </a:xfrm>
          <a:prstGeom prst="rect">
            <a:avLst/>
          </a:prstGeom>
        </p:spPr>
      </p:pic>
      <p:pic>
        <p:nvPicPr>
          <p:cNvPr id="10" name="Graphic 9" descr="Garbage with solid fill">
            <a:extLst>
              <a:ext uri="{FF2B5EF4-FFF2-40B4-BE49-F238E27FC236}">
                <a16:creationId xmlns:a16="http://schemas.microsoft.com/office/drawing/2014/main" id="{9D8499B8-C8E4-E39F-B0AE-B16587B3C9C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20805794">
            <a:off x="8919404" y="4662024"/>
            <a:ext cx="1422374" cy="1422374"/>
          </a:xfrm>
          <a:prstGeom prst="rect">
            <a:avLst/>
          </a:prstGeom>
        </p:spPr>
      </p:pic>
      <p:pic>
        <p:nvPicPr>
          <p:cNvPr id="12" name="Graphic 11" descr="Recycle with solid fill">
            <a:extLst>
              <a:ext uri="{FF2B5EF4-FFF2-40B4-BE49-F238E27FC236}">
                <a16:creationId xmlns:a16="http://schemas.microsoft.com/office/drawing/2014/main" id="{C0A24AFC-B16F-1A78-2A52-FA5AE2DF6C43}"/>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rot="21131713">
            <a:off x="1523998" y="889013"/>
            <a:ext cx="1422374" cy="1422374"/>
          </a:xfrm>
          <a:prstGeom prst="rect">
            <a:avLst/>
          </a:prstGeom>
        </p:spPr>
      </p:pic>
    </p:spTree>
    <p:extLst>
      <p:ext uri="{BB962C8B-B14F-4D97-AF65-F5344CB8AC3E}">
        <p14:creationId xmlns:p14="http://schemas.microsoft.com/office/powerpoint/2010/main" val="13915432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a:extLst>
            <a:ext uri="{FF2B5EF4-FFF2-40B4-BE49-F238E27FC236}">
              <a16:creationId xmlns:a16="http://schemas.microsoft.com/office/drawing/2014/main" id="{B740A26C-CFEB-01DD-8FB6-9DEA2A0AE29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D079A6F-CC86-E7BA-C838-1B2BC475EE7E}"/>
              </a:ext>
            </a:extLst>
          </p:cNvPr>
          <p:cNvSpPr>
            <a:spLocks noGrp="1"/>
          </p:cNvSpPr>
          <p:nvPr>
            <p:ph type="ctrTitle"/>
          </p:nvPr>
        </p:nvSpPr>
        <p:spPr/>
        <p:txBody>
          <a:bodyPr/>
          <a:lstStyle/>
          <a:p>
            <a:r>
              <a:rPr lang="en-US">
                <a:latin typeface="ADLaM Display" panose="02010000000000000000" pitchFamily="2" charset="0"/>
                <a:ea typeface="ADLaM Display" panose="02010000000000000000" pitchFamily="2" charset="0"/>
                <a:cs typeface="ADLaM Display" panose="02010000000000000000" pitchFamily="2" charset="0"/>
              </a:rPr>
              <a:t>PUBLIC SERVICE ANNOUNCEMENT</a:t>
            </a:r>
          </a:p>
        </p:txBody>
      </p:sp>
      <p:sp>
        <p:nvSpPr>
          <p:cNvPr id="2" name="Subtitle 1">
            <a:extLst>
              <a:ext uri="{FF2B5EF4-FFF2-40B4-BE49-F238E27FC236}">
                <a16:creationId xmlns:a16="http://schemas.microsoft.com/office/drawing/2014/main" id="{967B43E8-8F99-B475-EACC-E9D4161B4179}"/>
              </a:ext>
            </a:extLst>
          </p:cNvPr>
          <p:cNvSpPr>
            <a:spLocks noGrp="1"/>
          </p:cNvSpPr>
          <p:nvPr>
            <p:ph type="subTitle" idx="1"/>
          </p:nvPr>
        </p:nvSpPr>
        <p:spPr>
          <a:xfrm>
            <a:off x="1523999" y="3828911"/>
            <a:ext cx="9144000" cy="1906725"/>
          </a:xfrm>
        </p:spPr>
        <p:txBody>
          <a:bodyPr vert="horz" lIns="91440" tIns="45720" rIns="91440" bIns="45720" rtlCol="0" anchor="t">
            <a:normAutofit/>
          </a:bodyPr>
          <a:lstStyle/>
          <a:p>
            <a:pPr algn="l"/>
            <a:r>
              <a:rPr lang="en-US">
                <a:latin typeface="ADLaM Display"/>
                <a:ea typeface="ADLaM Display"/>
                <a:cs typeface="ADLaM Display"/>
              </a:rPr>
              <a:t>The mayor of your city wants cleaner streets. A new crew of street cleaners now sweeps the city once a week. How inspiring! </a:t>
            </a:r>
            <a:r>
              <a:rPr lang="en-US" b="1">
                <a:latin typeface="ADLaM Display"/>
                <a:ea typeface="ADLaM Display"/>
                <a:cs typeface="ADLaM Display"/>
              </a:rPr>
              <a:t>Shuffle in the “Clean-up” cards into the center deck.</a:t>
            </a:r>
          </a:p>
        </p:txBody>
      </p:sp>
      <p:pic>
        <p:nvPicPr>
          <p:cNvPr id="6" name="Graphic 5" descr="Medieval Trumpet with solid fill">
            <a:extLst>
              <a:ext uri="{FF2B5EF4-FFF2-40B4-BE49-F238E27FC236}">
                <a16:creationId xmlns:a16="http://schemas.microsoft.com/office/drawing/2014/main" id="{8AF6FE5A-F951-F9BB-5D6B-3A7F29378526}"/>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20085418">
            <a:off x="602658" y="1108347"/>
            <a:ext cx="1842683" cy="1842683"/>
          </a:xfrm>
          <a:prstGeom prst="rect">
            <a:avLst/>
          </a:prstGeom>
        </p:spPr>
      </p:pic>
      <p:pic>
        <p:nvPicPr>
          <p:cNvPr id="7" name="Graphic 6" descr="Medieval Trumpet with solid fill">
            <a:extLst>
              <a:ext uri="{FF2B5EF4-FFF2-40B4-BE49-F238E27FC236}">
                <a16:creationId xmlns:a16="http://schemas.microsoft.com/office/drawing/2014/main" id="{3DD76E5B-85CC-93E8-2978-8FE4BC18A279}"/>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1514582" flipH="1">
            <a:off x="9746659" y="1108347"/>
            <a:ext cx="1842683" cy="1842683"/>
          </a:xfrm>
          <a:prstGeom prst="rect">
            <a:avLst/>
          </a:prstGeom>
        </p:spPr>
      </p:pic>
    </p:spTree>
    <p:extLst>
      <p:ext uri="{BB962C8B-B14F-4D97-AF65-F5344CB8AC3E}">
        <p14:creationId xmlns:p14="http://schemas.microsoft.com/office/powerpoint/2010/main" val="41431195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a:extLst>
            <a:ext uri="{FF2B5EF4-FFF2-40B4-BE49-F238E27FC236}">
              <a16:creationId xmlns:a16="http://schemas.microsoft.com/office/drawing/2014/main" id="{6FAE2642-90E3-F51D-E28C-2B4A0D8B4445}"/>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21E410DF-BF2C-4AE9-AC46-F562651B066A}"/>
              </a:ext>
            </a:extLst>
          </p:cNvPr>
          <p:cNvSpPr>
            <a:spLocks noGrp="1"/>
          </p:cNvSpPr>
          <p:nvPr>
            <p:ph type="ctrTitle"/>
          </p:nvPr>
        </p:nvSpPr>
        <p:spPr/>
        <p:txBody>
          <a:bodyPr/>
          <a:lstStyle/>
          <a:p>
            <a:r>
              <a:rPr lang="en-US">
                <a:latin typeface="ADLaM Display" panose="02010000000000000000" pitchFamily="2" charset="0"/>
                <a:ea typeface="ADLaM Display" panose="02010000000000000000" pitchFamily="2" charset="0"/>
                <a:cs typeface="ADLaM Display" panose="02010000000000000000" pitchFamily="2" charset="0"/>
              </a:rPr>
              <a:t>ROUND 2</a:t>
            </a:r>
          </a:p>
        </p:txBody>
      </p:sp>
      <p:sp>
        <p:nvSpPr>
          <p:cNvPr id="5" name="Subtitle 4">
            <a:extLst>
              <a:ext uri="{FF2B5EF4-FFF2-40B4-BE49-F238E27FC236}">
                <a16:creationId xmlns:a16="http://schemas.microsoft.com/office/drawing/2014/main" id="{7FADE258-5877-A273-CA6F-FBAA58E619B4}"/>
              </a:ext>
            </a:extLst>
          </p:cNvPr>
          <p:cNvSpPr>
            <a:spLocks noGrp="1"/>
          </p:cNvSpPr>
          <p:nvPr>
            <p:ph type="subTitle" idx="1"/>
          </p:nvPr>
        </p:nvSpPr>
        <p:spPr/>
        <p:txBody>
          <a:bodyPr/>
          <a:lstStyle/>
          <a:p>
            <a:r>
              <a:rPr lang="en-US">
                <a:latin typeface="ADLaM Display" panose="02010000000000000000" pitchFamily="2" charset="0"/>
                <a:ea typeface="ADLaM Display" panose="02010000000000000000" pitchFamily="2" charset="0"/>
                <a:cs typeface="ADLaM Display" panose="02010000000000000000" pitchFamily="2" charset="0"/>
              </a:rPr>
              <a:t>Go Play! Let your teacher know when you’re finished.</a:t>
            </a:r>
          </a:p>
        </p:txBody>
      </p:sp>
      <p:pic>
        <p:nvPicPr>
          <p:cNvPr id="3" name="Graphic 2" descr="Joker with solid fill">
            <a:extLst>
              <a:ext uri="{FF2B5EF4-FFF2-40B4-BE49-F238E27FC236}">
                <a16:creationId xmlns:a16="http://schemas.microsoft.com/office/drawing/2014/main" id="{43D6F9CA-7444-4C98-2DC5-51A47850CF0A}"/>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1042997">
            <a:off x="8984982" y="839179"/>
            <a:ext cx="1655762" cy="1655762"/>
          </a:xfrm>
          <a:prstGeom prst="rect">
            <a:avLst/>
          </a:prstGeom>
        </p:spPr>
      </p:pic>
      <p:pic>
        <p:nvPicPr>
          <p:cNvPr id="8" name="Graphic 7" descr="No Littering with solid fill">
            <a:extLst>
              <a:ext uri="{FF2B5EF4-FFF2-40B4-BE49-F238E27FC236}">
                <a16:creationId xmlns:a16="http://schemas.microsoft.com/office/drawing/2014/main" id="{DD09D842-3778-A6DE-542B-D0FDF5EB93D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278228">
            <a:off x="1489177" y="4750806"/>
            <a:ext cx="1422374" cy="1422374"/>
          </a:xfrm>
          <a:prstGeom prst="rect">
            <a:avLst/>
          </a:prstGeom>
        </p:spPr>
      </p:pic>
      <p:pic>
        <p:nvPicPr>
          <p:cNvPr id="10" name="Graphic 9" descr="Garbage with solid fill">
            <a:extLst>
              <a:ext uri="{FF2B5EF4-FFF2-40B4-BE49-F238E27FC236}">
                <a16:creationId xmlns:a16="http://schemas.microsoft.com/office/drawing/2014/main" id="{425E6EAA-8ECB-EC23-6744-293D7926F3B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20805794">
            <a:off x="8919404" y="4662024"/>
            <a:ext cx="1422374" cy="1422374"/>
          </a:xfrm>
          <a:prstGeom prst="rect">
            <a:avLst/>
          </a:prstGeom>
        </p:spPr>
      </p:pic>
      <p:pic>
        <p:nvPicPr>
          <p:cNvPr id="12" name="Graphic 11" descr="Recycle with solid fill">
            <a:extLst>
              <a:ext uri="{FF2B5EF4-FFF2-40B4-BE49-F238E27FC236}">
                <a16:creationId xmlns:a16="http://schemas.microsoft.com/office/drawing/2014/main" id="{B450C08C-85E9-7804-BF7E-7772E0D27BD7}"/>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rot="21131713">
            <a:off x="1523998" y="889013"/>
            <a:ext cx="1422374" cy="1422374"/>
          </a:xfrm>
          <a:prstGeom prst="rect">
            <a:avLst/>
          </a:prstGeom>
        </p:spPr>
      </p:pic>
    </p:spTree>
    <p:extLst>
      <p:ext uri="{BB962C8B-B14F-4D97-AF65-F5344CB8AC3E}">
        <p14:creationId xmlns:p14="http://schemas.microsoft.com/office/powerpoint/2010/main" val="10337983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a:extLst>
            <a:ext uri="{FF2B5EF4-FFF2-40B4-BE49-F238E27FC236}">
              <a16:creationId xmlns:a16="http://schemas.microsoft.com/office/drawing/2014/main" id="{8B0B4FB9-E334-8B8B-8B7C-4494179CD2B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2C5BDC99-E682-CF56-C669-090F650A7762}"/>
              </a:ext>
            </a:extLst>
          </p:cNvPr>
          <p:cNvSpPr>
            <a:spLocks noGrp="1"/>
          </p:cNvSpPr>
          <p:nvPr>
            <p:ph type="ctrTitle"/>
          </p:nvPr>
        </p:nvSpPr>
        <p:spPr/>
        <p:txBody>
          <a:bodyPr/>
          <a:lstStyle/>
          <a:p>
            <a:r>
              <a:rPr lang="en-US">
                <a:latin typeface="ADLaM Display" panose="02010000000000000000" pitchFamily="2" charset="0"/>
                <a:ea typeface="ADLaM Display" panose="02010000000000000000" pitchFamily="2" charset="0"/>
                <a:cs typeface="ADLaM Display" panose="02010000000000000000" pitchFamily="2" charset="0"/>
              </a:rPr>
              <a:t>PUBLIC SERVICE ANNOUNCEMENT</a:t>
            </a:r>
          </a:p>
        </p:txBody>
      </p:sp>
      <p:sp>
        <p:nvSpPr>
          <p:cNvPr id="2" name="Subtitle 1">
            <a:extLst>
              <a:ext uri="{FF2B5EF4-FFF2-40B4-BE49-F238E27FC236}">
                <a16:creationId xmlns:a16="http://schemas.microsoft.com/office/drawing/2014/main" id="{B972BD05-38F8-9675-F064-2980E4A4B7EB}"/>
              </a:ext>
            </a:extLst>
          </p:cNvPr>
          <p:cNvSpPr>
            <a:spLocks noGrp="1"/>
          </p:cNvSpPr>
          <p:nvPr>
            <p:ph type="subTitle" idx="1"/>
          </p:nvPr>
        </p:nvSpPr>
        <p:spPr>
          <a:xfrm>
            <a:off x="1523999" y="3828912"/>
            <a:ext cx="9144000" cy="2225674"/>
          </a:xfrm>
        </p:spPr>
        <p:txBody>
          <a:bodyPr>
            <a:normAutofit/>
          </a:bodyPr>
          <a:lstStyle/>
          <a:p>
            <a:pPr algn="l"/>
            <a:r>
              <a:rPr lang="en-US">
                <a:latin typeface="ADLaM Display" panose="02010000000000000000" pitchFamily="2" charset="0"/>
                <a:ea typeface="ADLaM Display" panose="02010000000000000000" pitchFamily="2" charset="0"/>
                <a:cs typeface="ADLaM Display" panose="02010000000000000000" pitchFamily="2" charset="0"/>
              </a:rPr>
              <a:t>The streets are looking cleaner, but we’re still seeing plastics make their way into our environment. Your mayor decides to implement some preventative measures to try and better maintain the city’s waste. </a:t>
            </a:r>
            <a:r>
              <a:rPr lang="en-US" b="1">
                <a:latin typeface="ADLaM Display" panose="02010000000000000000" pitchFamily="2" charset="0"/>
                <a:ea typeface="ADLaM Display" panose="02010000000000000000" pitchFamily="2" charset="0"/>
                <a:cs typeface="ADLaM Display" panose="02010000000000000000" pitchFamily="2" charset="0"/>
              </a:rPr>
              <a:t>Shuffle in the “Preventative Measures” cards into the center deck.</a:t>
            </a:r>
          </a:p>
        </p:txBody>
      </p:sp>
      <p:pic>
        <p:nvPicPr>
          <p:cNvPr id="6" name="Graphic 5" descr="Medieval Trumpet with solid fill">
            <a:extLst>
              <a:ext uri="{FF2B5EF4-FFF2-40B4-BE49-F238E27FC236}">
                <a16:creationId xmlns:a16="http://schemas.microsoft.com/office/drawing/2014/main" id="{225DB022-E060-94C1-F11E-066066599BC5}"/>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20085418">
            <a:off x="602658" y="1108347"/>
            <a:ext cx="1842683" cy="1842683"/>
          </a:xfrm>
          <a:prstGeom prst="rect">
            <a:avLst/>
          </a:prstGeom>
        </p:spPr>
      </p:pic>
      <p:pic>
        <p:nvPicPr>
          <p:cNvPr id="7" name="Graphic 6" descr="Medieval Trumpet with solid fill">
            <a:extLst>
              <a:ext uri="{FF2B5EF4-FFF2-40B4-BE49-F238E27FC236}">
                <a16:creationId xmlns:a16="http://schemas.microsoft.com/office/drawing/2014/main" id="{92EB2ECD-7B7E-E3B1-FEFB-6558639EBFA5}"/>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1514582" flipH="1">
            <a:off x="9746659" y="1108347"/>
            <a:ext cx="1842683" cy="1842683"/>
          </a:xfrm>
          <a:prstGeom prst="rect">
            <a:avLst/>
          </a:prstGeom>
        </p:spPr>
      </p:pic>
    </p:spTree>
    <p:extLst>
      <p:ext uri="{BB962C8B-B14F-4D97-AF65-F5344CB8AC3E}">
        <p14:creationId xmlns:p14="http://schemas.microsoft.com/office/powerpoint/2010/main" val="645981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a:extLst>
            <a:ext uri="{FF2B5EF4-FFF2-40B4-BE49-F238E27FC236}">
              <a16:creationId xmlns:a16="http://schemas.microsoft.com/office/drawing/2014/main" id="{CDA2F806-A1B7-FC44-C71E-EF642FC5DB1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BEF6341-65BF-D0AC-6251-CA9BF0EA49F0}"/>
              </a:ext>
            </a:extLst>
          </p:cNvPr>
          <p:cNvSpPr>
            <a:spLocks noGrp="1"/>
          </p:cNvSpPr>
          <p:nvPr>
            <p:ph type="ctrTitle"/>
          </p:nvPr>
        </p:nvSpPr>
        <p:spPr/>
        <p:txBody>
          <a:bodyPr/>
          <a:lstStyle/>
          <a:p>
            <a:r>
              <a:rPr lang="en-US">
                <a:latin typeface="ADLaM Display" panose="02010000000000000000" pitchFamily="2" charset="0"/>
                <a:ea typeface="ADLaM Display" panose="02010000000000000000" pitchFamily="2" charset="0"/>
                <a:cs typeface="ADLaM Display" panose="02010000000000000000" pitchFamily="2" charset="0"/>
              </a:rPr>
              <a:t>ROUND 3</a:t>
            </a:r>
          </a:p>
        </p:txBody>
      </p:sp>
      <p:sp>
        <p:nvSpPr>
          <p:cNvPr id="5" name="Subtitle 4">
            <a:extLst>
              <a:ext uri="{FF2B5EF4-FFF2-40B4-BE49-F238E27FC236}">
                <a16:creationId xmlns:a16="http://schemas.microsoft.com/office/drawing/2014/main" id="{0824CE57-4E26-D520-52F7-E129A75FE43B}"/>
              </a:ext>
            </a:extLst>
          </p:cNvPr>
          <p:cNvSpPr>
            <a:spLocks noGrp="1"/>
          </p:cNvSpPr>
          <p:nvPr>
            <p:ph type="subTitle" idx="1"/>
          </p:nvPr>
        </p:nvSpPr>
        <p:spPr/>
        <p:txBody>
          <a:bodyPr/>
          <a:lstStyle/>
          <a:p>
            <a:r>
              <a:rPr lang="en-US">
                <a:latin typeface="ADLaM Display" panose="02010000000000000000" pitchFamily="2" charset="0"/>
                <a:ea typeface="ADLaM Display" panose="02010000000000000000" pitchFamily="2" charset="0"/>
                <a:cs typeface="ADLaM Display" panose="02010000000000000000" pitchFamily="2" charset="0"/>
              </a:rPr>
              <a:t>Go Play! Let your teacher know when you’re finished and make sure to record your data.</a:t>
            </a:r>
          </a:p>
        </p:txBody>
      </p:sp>
      <p:pic>
        <p:nvPicPr>
          <p:cNvPr id="3" name="Graphic 2" descr="Joker with solid fill">
            <a:extLst>
              <a:ext uri="{FF2B5EF4-FFF2-40B4-BE49-F238E27FC236}">
                <a16:creationId xmlns:a16="http://schemas.microsoft.com/office/drawing/2014/main" id="{7C466C5F-C03B-24C2-E65A-4667BB8E9C2C}"/>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1042997">
            <a:off x="8984982" y="839179"/>
            <a:ext cx="1655762" cy="1655762"/>
          </a:xfrm>
          <a:prstGeom prst="rect">
            <a:avLst/>
          </a:prstGeom>
        </p:spPr>
      </p:pic>
      <p:pic>
        <p:nvPicPr>
          <p:cNvPr id="8" name="Graphic 7" descr="No Littering with solid fill">
            <a:extLst>
              <a:ext uri="{FF2B5EF4-FFF2-40B4-BE49-F238E27FC236}">
                <a16:creationId xmlns:a16="http://schemas.microsoft.com/office/drawing/2014/main" id="{53749ECA-72FA-E869-606B-5582470B5E0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278228">
            <a:off x="1489177" y="4750806"/>
            <a:ext cx="1422374" cy="1422374"/>
          </a:xfrm>
          <a:prstGeom prst="rect">
            <a:avLst/>
          </a:prstGeom>
        </p:spPr>
      </p:pic>
      <p:pic>
        <p:nvPicPr>
          <p:cNvPr id="10" name="Graphic 9" descr="Garbage with solid fill">
            <a:extLst>
              <a:ext uri="{FF2B5EF4-FFF2-40B4-BE49-F238E27FC236}">
                <a16:creationId xmlns:a16="http://schemas.microsoft.com/office/drawing/2014/main" id="{46A8FFFC-D5EC-3CAE-0B2E-4CB5EAFF8B3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20805794">
            <a:off x="8919404" y="4662024"/>
            <a:ext cx="1422374" cy="1422374"/>
          </a:xfrm>
          <a:prstGeom prst="rect">
            <a:avLst/>
          </a:prstGeom>
        </p:spPr>
      </p:pic>
      <p:pic>
        <p:nvPicPr>
          <p:cNvPr id="12" name="Graphic 11" descr="Recycle with solid fill">
            <a:extLst>
              <a:ext uri="{FF2B5EF4-FFF2-40B4-BE49-F238E27FC236}">
                <a16:creationId xmlns:a16="http://schemas.microsoft.com/office/drawing/2014/main" id="{E427A22C-3982-F854-9A87-24A96A43D6E9}"/>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rot="21131713">
            <a:off x="1523998" y="889013"/>
            <a:ext cx="1422374" cy="1422374"/>
          </a:xfrm>
          <a:prstGeom prst="rect">
            <a:avLst/>
          </a:prstGeom>
        </p:spPr>
      </p:pic>
    </p:spTree>
    <p:extLst>
      <p:ext uri="{BB962C8B-B14F-4D97-AF65-F5344CB8AC3E}">
        <p14:creationId xmlns:p14="http://schemas.microsoft.com/office/powerpoint/2010/main" val="23602937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a:extLst>
            <a:ext uri="{FF2B5EF4-FFF2-40B4-BE49-F238E27FC236}">
              <a16:creationId xmlns:a16="http://schemas.microsoft.com/office/drawing/2014/main" id="{CB02A803-96E8-C5AB-C986-E805D2151FFC}"/>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BA4006F-EA5A-B51F-02F1-BC6B7B3A8337}"/>
              </a:ext>
            </a:extLst>
          </p:cNvPr>
          <p:cNvSpPr>
            <a:spLocks noGrp="1"/>
          </p:cNvSpPr>
          <p:nvPr>
            <p:ph type="ctrTitle"/>
          </p:nvPr>
        </p:nvSpPr>
        <p:spPr/>
        <p:txBody>
          <a:bodyPr/>
          <a:lstStyle/>
          <a:p>
            <a:r>
              <a:rPr lang="en-US">
                <a:latin typeface="ADLaM Display" panose="02010000000000000000" pitchFamily="2" charset="0"/>
                <a:ea typeface="ADLaM Display" panose="02010000000000000000" pitchFamily="2" charset="0"/>
                <a:cs typeface="ADLaM Display" panose="02010000000000000000" pitchFamily="2" charset="0"/>
              </a:rPr>
              <a:t>PUBLIC SERVICE ANNOUNCEMENT</a:t>
            </a:r>
          </a:p>
        </p:txBody>
      </p:sp>
      <p:sp>
        <p:nvSpPr>
          <p:cNvPr id="2" name="Subtitle 1">
            <a:extLst>
              <a:ext uri="{FF2B5EF4-FFF2-40B4-BE49-F238E27FC236}">
                <a16:creationId xmlns:a16="http://schemas.microsoft.com/office/drawing/2014/main" id="{1307A9D1-2534-F27C-F86A-7D341057E662}"/>
              </a:ext>
            </a:extLst>
          </p:cNvPr>
          <p:cNvSpPr>
            <a:spLocks noGrp="1"/>
          </p:cNvSpPr>
          <p:nvPr>
            <p:ph type="subTitle" idx="1"/>
          </p:nvPr>
        </p:nvSpPr>
        <p:spPr>
          <a:xfrm>
            <a:off x="1523999" y="3828912"/>
            <a:ext cx="9144000" cy="1655762"/>
          </a:xfrm>
        </p:spPr>
        <p:txBody>
          <a:bodyPr vert="horz" lIns="91440" tIns="45720" rIns="91440" bIns="45720" rtlCol="0" anchor="t">
            <a:normAutofit/>
          </a:bodyPr>
          <a:lstStyle/>
          <a:p>
            <a:pPr algn="l"/>
            <a:r>
              <a:rPr lang="en-US">
                <a:latin typeface="ADLaM Display"/>
                <a:ea typeface="ADLaM Display"/>
                <a:cs typeface="ADLaM Display"/>
              </a:rPr>
              <a:t>The local landfill and the city government have teamed up to fund a new recycling facility! </a:t>
            </a:r>
            <a:r>
              <a:rPr lang="en-US" b="1">
                <a:latin typeface="ADLaM Display"/>
                <a:ea typeface="ADLaM Display"/>
                <a:cs typeface="ADLaM Display"/>
              </a:rPr>
              <a:t>Shuffle the "Recycling" cards into the center deck.</a:t>
            </a:r>
          </a:p>
        </p:txBody>
      </p:sp>
      <p:pic>
        <p:nvPicPr>
          <p:cNvPr id="6" name="Graphic 5" descr="Medieval Trumpet with solid fill">
            <a:extLst>
              <a:ext uri="{FF2B5EF4-FFF2-40B4-BE49-F238E27FC236}">
                <a16:creationId xmlns:a16="http://schemas.microsoft.com/office/drawing/2014/main" id="{7F85E9E7-AE86-35AA-4C91-D4AEDC75D6A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20085418">
            <a:off x="602658" y="1108347"/>
            <a:ext cx="1842683" cy="1842683"/>
          </a:xfrm>
          <a:prstGeom prst="rect">
            <a:avLst/>
          </a:prstGeom>
        </p:spPr>
      </p:pic>
      <p:pic>
        <p:nvPicPr>
          <p:cNvPr id="7" name="Graphic 6" descr="Medieval Trumpet with solid fill">
            <a:extLst>
              <a:ext uri="{FF2B5EF4-FFF2-40B4-BE49-F238E27FC236}">
                <a16:creationId xmlns:a16="http://schemas.microsoft.com/office/drawing/2014/main" id="{8D89CED8-8CFB-02ED-2003-505467FD0A42}"/>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1514582" flipH="1">
            <a:off x="9746659" y="1108347"/>
            <a:ext cx="1842683" cy="1842683"/>
          </a:xfrm>
          <a:prstGeom prst="rect">
            <a:avLst/>
          </a:prstGeom>
        </p:spPr>
      </p:pic>
    </p:spTree>
    <p:extLst>
      <p:ext uri="{BB962C8B-B14F-4D97-AF65-F5344CB8AC3E}">
        <p14:creationId xmlns:p14="http://schemas.microsoft.com/office/powerpoint/2010/main" val="20800044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a:extLst>
            <a:ext uri="{FF2B5EF4-FFF2-40B4-BE49-F238E27FC236}">
              <a16:creationId xmlns:a16="http://schemas.microsoft.com/office/drawing/2014/main" id="{C7CD825E-1E40-2311-1D19-AA7B84F2D6C9}"/>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E78BB47-560F-B8F5-EE24-8BC78720C2DC}"/>
              </a:ext>
            </a:extLst>
          </p:cNvPr>
          <p:cNvSpPr>
            <a:spLocks noGrp="1"/>
          </p:cNvSpPr>
          <p:nvPr>
            <p:ph type="ctrTitle"/>
          </p:nvPr>
        </p:nvSpPr>
        <p:spPr/>
        <p:txBody>
          <a:bodyPr/>
          <a:lstStyle/>
          <a:p>
            <a:r>
              <a:rPr lang="en-US">
                <a:latin typeface="ADLaM Display"/>
                <a:ea typeface="ADLaM Display"/>
                <a:cs typeface="ADLaM Display"/>
              </a:rPr>
              <a:t>Final ROUND</a:t>
            </a:r>
          </a:p>
        </p:txBody>
      </p:sp>
      <p:sp>
        <p:nvSpPr>
          <p:cNvPr id="5" name="Subtitle 4">
            <a:extLst>
              <a:ext uri="{FF2B5EF4-FFF2-40B4-BE49-F238E27FC236}">
                <a16:creationId xmlns:a16="http://schemas.microsoft.com/office/drawing/2014/main" id="{E7079D12-C95D-18CE-8655-0FC18BA4C177}"/>
              </a:ext>
            </a:extLst>
          </p:cNvPr>
          <p:cNvSpPr>
            <a:spLocks noGrp="1"/>
          </p:cNvSpPr>
          <p:nvPr>
            <p:ph type="subTitle" idx="1"/>
          </p:nvPr>
        </p:nvSpPr>
        <p:spPr/>
        <p:txBody>
          <a:bodyPr/>
          <a:lstStyle/>
          <a:p>
            <a:r>
              <a:rPr lang="en-US">
                <a:latin typeface="ADLaM Display" panose="02010000000000000000" pitchFamily="2" charset="0"/>
                <a:ea typeface="ADLaM Display" panose="02010000000000000000" pitchFamily="2" charset="0"/>
                <a:cs typeface="ADLaM Display" panose="02010000000000000000" pitchFamily="2" charset="0"/>
              </a:rPr>
              <a:t>Go Play! Let your teacher know when you’re finished and make sure to record your data.</a:t>
            </a:r>
          </a:p>
        </p:txBody>
      </p:sp>
      <p:pic>
        <p:nvPicPr>
          <p:cNvPr id="3" name="Graphic 2" descr="Joker with solid fill">
            <a:extLst>
              <a:ext uri="{FF2B5EF4-FFF2-40B4-BE49-F238E27FC236}">
                <a16:creationId xmlns:a16="http://schemas.microsoft.com/office/drawing/2014/main" id="{3EA41E39-2EC4-5B83-EEC1-A8A6B44AB7FC}"/>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1042997">
            <a:off x="8984982" y="839179"/>
            <a:ext cx="1655762" cy="1655762"/>
          </a:xfrm>
          <a:prstGeom prst="rect">
            <a:avLst/>
          </a:prstGeom>
        </p:spPr>
      </p:pic>
      <p:pic>
        <p:nvPicPr>
          <p:cNvPr id="8" name="Graphic 7" descr="No Littering with solid fill">
            <a:extLst>
              <a:ext uri="{FF2B5EF4-FFF2-40B4-BE49-F238E27FC236}">
                <a16:creationId xmlns:a16="http://schemas.microsoft.com/office/drawing/2014/main" id="{149F0195-CF51-9D33-6259-943333F61B6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278228">
            <a:off x="1489177" y="4750806"/>
            <a:ext cx="1422374" cy="1422374"/>
          </a:xfrm>
          <a:prstGeom prst="rect">
            <a:avLst/>
          </a:prstGeom>
        </p:spPr>
      </p:pic>
      <p:pic>
        <p:nvPicPr>
          <p:cNvPr id="10" name="Graphic 9" descr="Garbage with solid fill">
            <a:extLst>
              <a:ext uri="{FF2B5EF4-FFF2-40B4-BE49-F238E27FC236}">
                <a16:creationId xmlns:a16="http://schemas.microsoft.com/office/drawing/2014/main" id="{6821C3D0-0A1A-52BA-1BF4-05667A19BA5B}"/>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20805794">
            <a:off x="8919404" y="4662024"/>
            <a:ext cx="1422374" cy="1422374"/>
          </a:xfrm>
          <a:prstGeom prst="rect">
            <a:avLst/>
          </a:prstGeom>
        </p:spPr>
      </p:pic>
      <p:pic>
        <p:nvPicPr>
          <p:cNvPr id="12" name="Graphic 11" descr="Recycle with solid fill">
            <a:extLst>
              <a:ext uri="{FF2B5EF4-FFF2-40B4-BE49-F238E27FC236}">
                <a16:creationId xmlns:a16="http://schemas.microsoft.com/office/drawing/2014/main" id="{5B5E34B0-9AB7-A276-F866-2C236A94EABD}"/>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rot="21131713">
            <a:off x="1523998" y="889013"/>
            <a:ext cx="1422374" cy="1422374"/>
          </a:xfrm>
          <a:prstGeom prst="rect">
            <a:avLst/>
          </a:prstGeom>
        </p:spPr>
      </p:pic>
    </p:spTree>
    <p:extLst>
      <p:ext uri="{BB962C8B-B14F-4D97-AF65-F5344CB8AC3E}">
        <p14:creationId xmlns:p14="http://schemas.microsoft.com/office/powerpoint/2010/main" val="41071487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EFDC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8DF34-6416-CE64-B7C7-AED0A8565DE0}"/>
              </a:ext>
            </a:extLst>
          </p:cNvPr>
          <p:cNvSpPr>
            <a:spLocks noGrp="1"/>
          </p:cNvSpPr>
          <p:nvPr>
            <p:ph type="title"/>
          </p:nvPr>
        </p:nvSpPr>
        <p:spPr/>
        <p:txBody>
          <a:bodyPr/>
          <a:lstStyle/>
          <a:p>
            <a:r>
              <a:rPr lang="en-US">
                <a:latin typeface="ADLaM Display" panose="02010000000000000000" pitchFamily="2" charset="0"/>
                <a:ea typeface="ADLaM Display" panose="02010000000000000000" pitchFamily="2" charset="0"/>
                <a:cs typeface="ADLaM Display" panose="02010000000000000000" pitchFamily="2" charset="0"/>
              </a:rPr>
              <a:t>Game End! – Clean up</a:t>
            </a:r>
          </a:p>
        </p:txBody>
      </p:sp>
      <p:sp>
        <p:nvSpPr>
          <p:cNvPr id="3" name="Content Placeholder 2">
            <a:extLst>
              <a:ext uri="{FF2B5EF4-FFF2-40B4-BE49-F238E27FC236}">
                <a16:creationId xmlns:a16="http://schemas.microsoft.com/office/drawing/2014/main" id="{BAE4C82C-2F6A-FF6C-E1E4-25734F2A6152}"/>
              </a:ext>
            </a:extLst>
          </p:cNvPr>
          <p:cNvSpPr>
            <a:spLocks noGrp="1"/>
          </p:cNvSpPr>
          <p:nvPr>
            <p:ph idx="1"/>
          </p:nvPr>
        </p:nvSpPr>
        <p:spPr/>
        <p:txBody>
          <a:bodyPr vert="horz" lIns="91440" tIns="45720" rIns="91440" bIns="45720" rtlCol="0" anchor="t">
            <a:normAutofit/>
          </a:bodyPr>
          <a:lstStyle/>
          <a:p>
            <a:pPr marL="0" indent="0">
              <a:buNone/>
            </a:pPr>
            <a:r>
              <a:rPr lang="en-US" dirty="0">
                <a:latin typeface="ADLaM Display"/>
                <a:ea typeface="ADLaM Display"/>
                <a:cs typeface="ADLaM Display"/>
              </a:rPr>
              <a:t>The world is now a cleaner place! Let’s take it one step further and clean up the game in front of you!</a:t>
            </a:r>
          </a:p>
          <a:p>
            <a:pPr marL="514350" indent="-514350">
              <a:buFont typeface="+mj-lt"/>
              <a:buAutoNum type="arabicPeriod"/>
            </a:pPr>
            <a:r>
              <a:rPr lang="en-US">
                <a:latin typeface="ADLaM Display" panose="02010000000000000000" pitchFamily="2" charset="0"/>
                <a:ea typeface="ADLaM Display" panose="02010000000000000000" pitchFamily="2" charset="0"/>
                <a:cs typeface="ADLaM Display" panose="02010000000000000000" pitchFamily="2" charset="0"/>
              </a:rPr>
              <a:t>Return all dried beans to one of the center cups</a:t>
            </a:r>
          </a:p>
          <a:p>
            <a:pPr marL="514350" indent="-514350">
              <a:buFont typeface="+mj-lt"/>
              <a:buAutoNum type="arabicPeriod"/>
            </a:pPr>
            <a:r>
              <a:rPr lang="en-US">
                <a:latin typeface="ADLaM Display"/>
                <a:ea typeface="ADLaM Display"/>
                <a:cs typeface="ADLaM Display"/>
              </a:rPr>
              <a:t>Separate the starting deck, “Clean-up” cards, “Preventative Measures” cards, and “Recycling” cards back into their envelopes</a:t>
            </a:r>
          </a:p>
          <a:p>
            <a:pPr marL="514350" indent="-514350">
              <a:buFont typeface="+mj-lt"/>
              <a:buAutoNum type="arabicPeriod"/>
            </a:pPr>
            <a:endParaRPr lang="en-US"/>
          </a:p>
        </p:txBody>
      </p:sp>
    </p:spTree>
    <p:extLst>
      <p:ext uri="{BB962C8B-B14F-4D97-AF65-F5344CB8AC3E}">
        <p14:creationId xmlns:p14="http://schemas.microsoft.com/office/powerpoint/2010/main" val="31865908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EFDC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80B9E-6D5E-8B54-0C61-78295B46BF82}"/>
              </a:ext>
            </a:extLst>
          </p:cNvPr>
          <p:cNvSpPr>
            <a:spLocks noGrp="1"/>
          </p:cNvSpPr>
          <p:nvPr>
            <p:ph type="title"/>
          </p:nvPr>
        </p:nvSpPr>
        <p:spPr/>
        <p:txBody>
          <a:bodyPr/>
          <a:lstStyle/>
          <a:p>
            <a:r>
              <a:rPr lang="en-US">
                <a:latin typeface="ADLaM Display" panose="02010000000000000000" pitchFamily="2" charset="0"/>
                <a:ea typeface="ADLaM Display" panose="02010000000000000000" pitchFamily="2" charset="0"/>
                <a:cs typeface="ADLaM Display" panose="02010000000000000000" pitchFamily="2" charset="0"/>
              </a:rPr>
              <a:t>Group Discussion</a:t>
            </a:r>
          </a:p>
        </p:txBody>
      </p:sp>
      <p:sp>
        <p:nvSpPr>
          <p:cNvPr id="3" name="Content Placeholder 2">
            <a:extLst>
              <a:ext uri="{FF2B5EF4-FFF2-40B4-BE49-F238E27FC236}">
                <a16:creationId xmlns:a16="http://schemas.microsoft.com/office/drawing/2014/main" id="{D6E94D24-E1F7-4368-20FF-462F97090D8F}"/>
              </a:ext>
            </a:extLst>
          </p:cNvPr>
          <p:cNvSpPr>
            <a:spLocks noGrp="1"/>
          </p:cNvSpPr>
          <p:nvPr>
            <p:ph idx="1"/>
          </p:nvPr>
        </p:nvSpPr>
        <p:spPr/>
        <p:txBody>
          <a:bodyPr/>
          <a:lstStyle/>
          <a:p>
            <a:r>
              <a:rPr lang="en-US">
                <a:latin typeface="ADLaM Display" panose="02010000000000000000" pitchFamily="2" charset="0"/>
                <a:ea typeface="ADLaM Display" panose="02010000000000000000" pitchFamily="2" charset="0"/>
                <a:cs typeface="ADLaM Display" panose="02010000000000000000" pitchFamily="2" charset="0"/>
              </a:rPr>
              <a:t>Congratulations on cleaning up your city and making the world a better place!</a:t>
            </a:r>
          </a:p>
          <a:p>
            <a:r>
              <a:rPr lang="en-US">
                <a:latin typeface="ADLaM Display" panose="02010000000000000000" pitchFamily="2" charset="0"/>
                <a:ea typeface="ADLaM Display" panose="02010000000000000000" pitchFamily="2" charset="0"/>
                <a:cs typeface="ADLaM Display" panose="02010000000000000000" pitchFamily="2" charset="0"/>
              </a:rPr>
              <a:t>What patterns did you see regarding microplastic shedding and waste-management?</a:t>
            </a:r>
          </a:p>
          <a:p>
            <a:r>
              <a:rPr lang="en-US">
                <a:latin typeface="ADLaM Display" panose="02010000000000000000" pitchFamily="2" charset="0"/>
                <a:ea typeface="ADLaM Display" panose="02010000000000000000" pitchFamily="2" charset="0"/>
                <a:cs typeface="ADLaM Display" panose="02010000000000000000" pitchFamily="2" charset="0"/>
              </a:rPr>
              <a:t>What actions were more effective than others?</a:t>
            </a:r>
          </a:p>
          <a:p>
            <a:r>
              <a:rPr lang="en-US">
                <a:latin typeface="ADLaM Display" panose="02010000000000000000" pitchFamily="2" charset="0"/>
                <a:ea typeface="ADLaM Display" panose="02010000000000000000" pitchFamily="2" charset="0"/>
                <a:cs typeface="ADLaM Display" panose="02010000000000000000" pitchFamily="2" charset="0"/>
              </a:rPr>
              <a:t>How did the different waste-management strategies complement each-other?</a:t>
            </a:r>
          </a:p>
          <a:p>
            <a:r>
              <a:rPr lang="en-US">
                <a:latin typeface="ADLaM Display" panose="02010000000000000000" pitchFamily="2" charset="0"/>
                <a:ea typeface="ADLaM Display" panose="02010000000000000000" pitchFamily="2" charset="0"/>
                <a:cs typeface="ADLaM Display" panose="02010000000000000000" pitchFamily="2" charset="0"/>
              </a:rPr>
              <a:t>Who is the Microplastic Pollution Prevention Champion?! </a:t>
            </a:r>
          </a:p>
          <a:p>
            <a:endParaRPr lang="en-US">
              <a:sym typeface="Wingdings" panose="05000000000000000000" pitchFamily="2" charset="2"/>
            </a:endParaRPr>
          </a:p>
        </p:txBody>
      </p:sp>
    </p:spTree>
    <p:extLst>
      <p:ext uri="{BB962C8B-B14F-4D97-AF65-F5344CB8AC3E}">
        <p14:creationId xmlns:p14="http://schemas.microsoft.com/office/powerpoint/2010/main" val="27200411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28FAA3887A9EE4FA660FE79C0A3EB4E" ma:contentTypeVersion="12" ma:contentTypeDescription="Create a new document." ma:contentTypeScope="" ma:versionID="4514c420fc546aa36817a2900b89c09f">
  <xsd:schema xmlns:xsd="http://www.w3.org/2001/XMLSchema" xmlns:xs="http://www.w3.org/2001/XMLSchema" xmlns:p="http://schemas.microsoft.com/office/2006/metadata/properties" xmlns:ns2="377ea6c5-c720-40d1-b137-1b67931e9f50" targetNamespace="http://schemas.microsoft.com/office/2006/metadata/properties" ma:root="true" ma:fieldsID="e2e0421bfb8976e98a5a24e7b91e219c" ns2:_="">
    <xsd:import namespace="377ea6c5-c720-40d1-b137-1b67931e9f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7ea6c5-c720-40d1-b137-1b67931e9f5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1fce5ac-2f93-40ff-8307-b6977e84f40f"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377ea6c5-c720-40d1-b137-1b67931e9f5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A19A096-7B70-4755-8423-B68731AF814F}">
  <ds:schemaRefs>
    <ds:schemaRef ds:uri="377ea6c5-c720-40d1-b137-1b67931e9f5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E9B67A70-D9D2-47EC-A632-E53FB728D171}">
  <ds:schemaRefs>
    <ds:schemaRef ds:uri="http://schemas.microsoft.com/sharepoint/v3/contenttype/forms"/>
  </ds:schemaRefs>
</ds:datastoreItem>
</file>

<file path=customXml/itemProps3.xml><?xml version="1.0" encoding="utf-8"?>
<ds:datastoreItem xmlns:ds="http://schemas.openxmlformats.org/officeDocument/2006/customXml" ds:itemID="{725FDCA5-36D6-4C77-A5F0-27291E45C279}">
  <ds:schemaRefs>
    <ds:schemaRef ds:uri="377ea6c5-c720-40d1-b137-1b67931e9f50"/>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25</Slides>
  <Notes>3</Notes>
  <HiddenSlides>0</HiddenSlide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Microplastic Mayhem!</vt:lpstr>
      <vt:lpstr>Meet the Scientist</vt:lpstr>
      <vt:lpstr>Our Plastic Planet</vt:lpstr>
      <vt:lpstr>Plastic Pollution</vt:lpstr>
      <vt:lpstr>Microplastics</vt:lpstr>
      <vt:lpstr>How are microplastics formed?</vt:lpstr>
      <vt:lpstr>PowerPoint Presentation</vt:lpstr>
      <vt:lpstr>PowerPoint Presentation</vt:lpstr>
      <vt:lpstr>Waste Management to the rescue!</vt:lpstr>
      <vt:lpstr>PowerPoint Presentation</vt:lpstr>
      <vt:lpstr>MICROPLASTIC MAYHEM!</vt:lpstr>
      <vt:lpstr>Set-Up the Game</vt:lpstr>
      <vt:lpstr>Rules of the Game</vt:lpstr>
      <vt:lpstr>Card Example</vt:lpstr>
      <vt:lpstr>Some cards may have special rules and effects...</vt:lpstr>
      <vt:lpstr>At the End of Each Round</vt:lpstr>
      <vt:lpstr>ROUND 1</vt:lpstr>
      <vt:lpstr>PUBLIC SERVICE ANNOUNCEMENT</vt:lpstr>
      <vt:lpstr>ROUND 2</vt:lpstr>
      <vt:lpstr>PUBLIC SERVICE ANNOUNCEMENT</vt:lpstr>
      <vt:lpstr>ROUND 3</vt:lpstr>
      <vt:lpstr>PUBLIC SERVICE ANNOUNCEMENT</vt:lpstr>
      <vt:lpstr>Final ROUND</vt:lpstr>
      <vt:lpstr>Game End! – Clean up</vt:lpstr>
      <vt:lpstr>Group Discussion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Liam Green</dc:creator>
  <cp:revision>489</cp:revision>
  <dcterms:created xsi:type="dcterms:W3CDTF">2025-10-26T21:19:03Z</dcterms:created>
  <dcterms:modified xsi:type="dcterms:W3CDTF">2026-04-02T01:45:57Z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0x010100828FAA3887A9EE4FA660FE79C0A3EB4E</vt:lpwstr>
  </property>
  <property fmtid="{D5CDD505-2E9C-101B-9397-08002B2CF9AE}" pid="3" name="MediaServiceImageTags">
    <vt:lpwstr/>
  </property>
</Properties>
</file>